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82" r:id="rId1"/>
  </p:sldMasterIdLst>
  <p:notesMasterIdLst>
    <p:notesMasterId r:id="rId11"/>
  </p:notesMasterIdLst>
  <p:handoutMasterIdLst>
    <p:handoutMasterId r:id="rId12"/>
  </p:handoutMasterIdLst>
  <p:sldIdLst>
    <p:sldId id="256" r:id="rId2"/>
    <p:sldId id="479" r:id="rId3"/>
    <p:sldId id="312" r:id="rId4"/>
    <p:sldId id="275" r:id="rId5"/>
    <p:sldId id="324" r:id="rId6"/>
    <p:sldId id="276" r:id="rId7"/>
    <p:sldId id="329" r:id="rId8"/>
    <p:sldId id="285" r:id="rId9"/>
    <p:sldId id="473" r:id="rId10"/>
  </p:sldIdLst>
  <p:sldSz cx="20127913" cy="11322050"/>
  <p:notesSz cx="20104100" cy="11322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я Мочалова" initials="ММ" lastIdx="1" clrIdx="0">
    <p:extLst>
      <p:ext uri="{19B8F6BF-5375-455C-9EA6-DF929625EA0E}">
        <p15:presenceInfo xmlns:p15="http://schemas.microsoft.com/office/powerpoint/2012/main" userId="55f66ef0217c3ac7" providerId="Windows Live"/>
      </p:ext>
    </p:extLst>
  </p:cmAuthor>
  <p:cmAuthor id="2" name="Smirnova Varvara A." initials="SVA" lastIdx="1" clrIdx="1">
    <p:extLst>
      <p:ext uri="{19B8F6BF-5375-455C-9EA6-DF929625EA0E}">
        <p15:presenceInfo xmlns:p15="http://schemas.microsoft.com/office/powerpoint/2012/main" userId="S-1-5-21-2759251321-3792594990-2533694615-3023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8"/>
    <a:srgbClr val="FFDD2D"/>
    <a:srgbClr val="F9F9F9"/>
    <a:srgbClr val="939493"/>
    <a:srgbClr val="DEDEDE"/>
    <a:srgbClr val="AFAFAF"/>
    <a:srgbClr val="FFFFFF"/>
    <a:srgbClr val="E5ECFF"/>
    <a:srgbClr val="F5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68" autoAdjust="0"/>
    <p:restoredTop sz="94674"/>
  </p:normalViewPr>
  <p:slideViewPr>
    <p:cSldViewPr snapToGrid="0">
      <p:cViewPr>
        <p:scale>
          <a:sx n="65" d="100"/>
          <a:sy n="65" d="100"/>
        </p:scale>
        <p:origin x="1160" y="328"/>
      </p:cViewPr>
      <p:guideLst>
        <p:guide orient="horz" pos="2880"/>
        <p:guide pos="216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39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1976724-93A4-4B8E-8290-C9B49FE667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50B682-FB5F-4349-ABA4-C9FCB8F7B6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94160-3E14-4F39-B8D0-D4FEEFFA0ED5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B3EDA5-CEA6-450A-8950-77FBD699F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53725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C0DAC3-4638-4F0F-BC2D-CB1C08FF1E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53725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5E72D-369F-4430-A0F4-29CC7B8973A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BDB58-8158-4D30-92F7-44983155E02E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4800" y="1416050"/>
            <a:ext cx="6794500" cy="382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8300"/>
            <a:ext cx="16084550" cy="4459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53725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53725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D2AFB-2A0E-4923-A1C9-CF73B9CA7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8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С заголовок в 4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3">
            <a:extLst>
              <a:ext uri="{FF2B5EF4-FFF2-40B4-BE49-F238E27FC236}">
                <a16:creationId xmlns:a16="http://schemas.microsoft.com/office/drawing/2014/main" id="{A401BAB9-99FE-4F0F-B24C-0D546BAE5751}"/>
              </a:ext>
            </a:extLst>
          </p:cNvPr>
          <p:cNvSpPr/>
          <p:nvPr userDrawn="1"/>
        </p:nvSpPr>
        <p:spPr>
          <a:xfrm>
            <a:off x="0" y="0"/>
            <a:ext cx="4460875" cy="10027285"/>
          </a:xfrm>
          <a:custGeom>
            <a:avLst/>
            <a:gdLst/>
            <a:ahLst/>
            <a:cxnLst/>
            <a:rect l="l" t="t" r="r" b="b"/>
            <a:pathLst>
              <a:path w="4460875" h="10027285">
                <a:moveTo>
                  <a:pt x="0" y="10026919"/>
                </a:moveTo>
                <a:lnTo>
                  <a:pt x="4460596" y="10026919"/>
                </a:lnTo>
                <a:lnTo>
                  <a:pt x="4460596" y="0"/>
                </a:lnTo>
                <a:lnTo>
                  <a:pt x="0" y="0"/>
                </a:lnTo>
                <a:lnTo>
                  <a:pt x="0" y="10026919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0BB45817-12F1-4080-9635-8C91D8C62F05}"/>
              </a:ext>
            </a:extLst>
          </p:cNvPr>
          <p:cNvSpPr/>
          <p:nvPr userDrawn="1"/>
        </p:nvSpPr>
        <p:spPr>
          <a:xfrm>
            <a:off x="4460597" y="-30480"/>
            <a:ext cx="15667316" cy="10444480"/>
          </a:xfrm>
          <a:custGeom>
            <a:avLst/>
            <a:gdLst/>
            <a:ahLst/>
            <a:cxnLst/>
            <a:rect l="l" t="t" r="r" b="b"/>
            <a:pathLst>
              <a:path w="15643860" h="10027285">
                <a:moveTo>
                  <a:pt x="0" y="10026919"/>
                </a:moveTo>
                <a:lnTo>
                  <a:pt x="15643502" y="10026919"/>
                </a:lnTo>
                <a:lnTo>
                  <a:pt x="15643502" y="0"/>
                </a:lnTo>
                <a:lnTo>
                  <a:pt x="0" y="0"/>
                </a:lnTo>
                <a:lnTo>
                  <a:pt x="0" y="10026919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Текст 43">
            <a:extLst>
              <a:ext uri="{FF2B5EF4-FFF2-40B4-BE49-F238E27FC236}">
                <a16:creationId xmlns:a16="http://schemas.microsoft.com/office/drawing/2014/main" id="{3F4B32F3-A82A-49A1-A94B-B3563D84FB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0160" y="2613025"/>
            <a:ext cx="14346395" cy="5257800"/>
          </a:xfrm>
          <a:prstGeom prst="rect">
            <a:avLst/>
          </a:prstGeom>
        </p:spPr>
        <p:txBody>
          <a:bodyPr/>
          <a:lstStyle>
            <a:lvl1pPr marL="12700" marR="5080" indent="0" algn="l" defTabSz="457200" rtl="0" eaLnBrk="1" fontAlgn="auto" latinLnBrk="0" hangingPunct="1">
              <a:lnSpc>
                <a:spcPts val="9890"/>
              </a:lnSpc>
              <a:spcBef>
                <a:spcPts val="109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baseline="0">
                <a:latin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9890"/>
              </a:lnSpc>
              <a:spcBef>
                <a:spcPts val="10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900" b="0" i="0" u="none" strike="noStrike" kern="1200" cap="none" spc="-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Пример вашего </a:t>
            </a:r>
            <a:r>
              <a:rPr kumimoji="0" lang="ru-RU" sz="8900" b="0" i="0" u="none" strike="noStrike" kern="1200" cap="none" spc="-4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длинного  </a:t>
            </a:r>
            <a:r>
              <a:rPr kumimoji="0" lang="ru-RU" sz="8900" b="0" i="0" u="none" strike="noStrike" kern="1200" cap="none" spc="-4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заголовка </a:t>
            </a:r>
            <a:r>
              <a:rPr kumimoji="0" lang="ru-RU" sz="8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8900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большим  </a:t>
            </a:r>
            <a:r>
              <a:rPr kumimoji="0" lang="ru-RU" sz="8900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количеством </a:t>
            </a:r>
            <a:r>
              <a:rPr kumimoji="0" lang="ru-RU" sz="8900" b="0" i="0" u="none" strike="noStrike" kern="1200" cap="none" spc="-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слов </a:t>
            </a:r>
            <a:r>
              <a:rPr kumimoji="0" lang="ru-RU" sz="8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8900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четыре  </a:t>
            </a:r>
            <a:r>
              <a:rPr kumimoji="0" lang="ru-RU" sz="8900" b="0" i="0" u="none" strike="noStrike" kern="1200" cap="none" spc="-3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строки</a:t>
            </a:r>
            <a:endParaRPr kumimoji="0" lang="ru-RU" sz="8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2869EA8C-43F5-4D4E-9ED0-C086AB49A6D2}"/>
              </a:ext>
            </a:extLst>
          </p:cNvPr>
          <p:cNvSpPr/>
          <p:nvPr userDrawn="1"/>
        </p:nvSpPr>
        <p:spPr>
          <a:xfrm>
            <a:off x="-1" y="9888279"/>
            <a:ext cx="20127913" cy="1433771"/>
          </a:xfrm>
          <a:custGeom>
            <a:avLst/>
            <a:gdLst/>
            <a:ahLst/>
            <a:cxnLst/>
            <a:rect l="l" t="t" r="r" b="b"/>
            <a:pathLst>
              <a:path w="20104100" h="1282065">
                <a:moveTo>
                  <a:pt x="0" y="1281636"/>
                </a:moveTo>
                <a:lnTo>
                  <a:pt x="20104099" y="1281636"/>
                </a:lnTo>
                <a:lnTo>
                  <a:pt x="20104099" y="0"/>
                </a:lnTo>
                <a:lnTo>
                  <a:pt x="0" y="0"/>
                </a:lnTo>
                <a:lnTo>
                  <a:pt x="0" y="1281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6">
            <a:extLst>
              <a:ext uri="{FF2B5EF4-FFF2-40B4-BE49-F238E27FC236}">
                <a16:creationId xmlns:a16="http://schemas.microsoft.com/office/drawing/2014/main" id="{D1275842-5401-6D44-BC44-2A03A5247B87}"/>
              </a:ext>
            </a:extLst>
          </p:cNvPr>
          <p:cNvGrpSpPr/>
          <p:nvPr userDrawn="1"/>
        </p:nvGrpSpPr>
        <p:grpSpPr>
          <a:xfrm>
            <a:off x="817269" y="10149408"/>
            <a:ext cx="3065145" cy="805180"/>
            <a:chOff x="817269" y="10191938"/>
            <a:chExt cx="3065145" cy="805180"/>
          </a:xfrm>
        </p:grpSpPr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5B0F8C9A-438A-3A47-9121-B7614DCE5D4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69" y="10191938"/>
              <a:ext cx="908102" cy="805179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7216A75B-2954-7C4B-969F-23F6D4518B67}"/>
                </a:ext>
              </a:extLst>
            </p:cNvPr>
            <p:cNvSpPr/>
            <p:nvPr/>
          </p:nvSpPr>
          <p:spPr>
            <a:xfrm>
              <a:off x="1875599" y="10378484"/>
              <a:ext cx="2007235" cy="504190"/>
            </a:xfrm>
            <a:custGeom>
              <a:avLst/>
              <a:gdLst/>
              <a:ahLst/>
              <a:cxnLst/>
              <a:rect l="l" t="t" r="r" b="b"/>
              <a:pathLst>
                <a:path w="2007235" h="504190">
                  <a:moveTo>
                    <a:pt x="172339" y="434263"/>
                  </a:moveTo>
                  <a:lnTo>
                    <a:pt x="166471" y="406933"/>
                  </a:lnTo>
                  <a:lnTo>
                    <a:pt x="158915" y="397090"/>
                  </a:lnTo>
                  <a:lnTo>
                    <a:pt x="149555" y="384911"/>
                  </a:lnTo>
                  <a:lnTo>
                    <a:pt x="130479" y="374510"/>
                  </a:lnTo>
                  <a:lnTo>
                    <a:pt x="130479" y="434263"/>
                  </a:lnTo>
                  <a:lnTo>
                    <a:pt x="127355" y="449173"/>
                  </a:lnTo>
                  <a:lnTo>
                    <a:pt x="118503" y="461035"/>
                  </a:lnTo>
                  <a:lnTo>
                    <a:pt x="104698" y="468871"/>
                  </a:lnTo>
                  <a:lnTo>
                    <a:pt x="86702" y="471703"/>
                  </a:lnTo>
                  <a:lnTo>
                    <a:pt x="68592" y="468871"/>
                  </a:lnTo>
                  <a:lnTo>
                    <a:pt x="54800" y="461035"/>
                  </a:lnTo>
                  <a:lnTo>
                    <a:pt x="46012" y="449173"/>
                  </a:lnTo>
                  <a:lnTo>
                    <a:pt x="42926" y="434263"/>
                  </a:lnTo>
                  <a:lnTo>
                    <a:pt x="46012" y="419392"/>
                  </a:lnTo>
                  <a:lnTo>
                    <a:pt x="54800" y="407619"/>
                  </a:lnTo>
                  <a:lnTo>
                    <a:pt x="68592" y="399884"/>
                  </a:lnTo>
                  <a:lnTo>
                    <a:pt x="86702" y="397090"/>
                  </a:lnTo>
                  <a:lnTo>
                    <a:pt x="104698" y="399884"/>
                  </a:lnTo>
                  <a:lnTo>
                    <a:pt x="118503" y="407619"/>
                  </a:lnTo>
                  <a:lnTo>
                    <a:pt x="127355" y="419392"/>
                  </a:lnTo>
                  <a:lnTo>
                    <a:pt x="130479" y="434263"/>
                  </a:lnTo>
                  <a:lnTo>
                    <a:pt x="130479" y="374510"/>
                  </a:lnTo>
                  <a:lnTo>
                    <a:pt x="122618" y="370217"/>
                  </a:lnTo>
                  <a:lnTo>
                    <a:pt x="86702" y="364871"/>
                  </a:lnTo>
                  <a:lnTo>
                    <a:pt x="50634" y="370217"/>
                  </a:lnTo>
                  <a:lnTo>
                    <a:pt x="23622" y="384911"/>
                  </a:lnTo>
                  <a:lnTo>
                    <a:pt x="6667" y="406933"/>
                  </a:lnTo>
                  <a:lnTo>
                    <a:pt x="800" y="434263"/>
                  </a:lnTo>
                  <a:lnTo>
                    <a:pt x="6667" y="461594"/>
                  </a:lnTo>
                  <a:lnTo>
                    <a:pt x="23622" y="483616"/>
                  </a:lnTo>
                  <a:lnTo>
                    <a:pt x="50634" y="498297"/>
                  </a:lnTo>
                  <a:lnTo>
                    <a:pt x="86702" y="503643"/>
                  </a:lnTo>
                  <a:lnTo>
                    <a:pt x="122618" y="498297"/>
                  </a:lnTo>
                  <a:lnTo>
                    <a:pt x="149555" y="483616"/>
                  </a:lnTo>
                  <a:lnTo>
                    <a:pt x="158699" y="471703"/>
                  </a:lnTo>
                  <a:lnTo>
                    <a:pt x="166471" y="461594"/>
                  </a:lnTo>
                  <a:lnTo>
                    <a:pt x="172339" y="434263"/>
                  </a:lnTo>
                  <a:close/>
                </a:path>
                <a:path w="2007235" h="504190">
                  <a:moveTo>
                    <a:pt x="217665" y="10452"/>
                  </a:moveTo>
                  <a:lnTo>
                    <a:pt x="0" y="10452"/>
                  </a:lnTo>
                  <a:lnTo>
                    <a:pt x="0" y="59651"/>
                  </a:lnTo>
                  <a:lnTo>
                    <a:pt x="79794" y="59651"/>
                  </a:lnTo>
                  <a:lnTo>
                    <a:pt x="79794" y="194805"/>
                  </a:lnTo>
                  <a:lnTo>
                    <a:pt x="137883" y="194805"/>
                  </a:lnTo>
                  <a:lnTo>
                    <a:pt x="137883" y="59651"/>
                  </a:lnTo>
                  <a:lnTo>
                    <a:pt x="217665" y="59651"/>
                  </a:lnTo>
                  <a:lnTo>
                    <a:pt x="217665" y="10452"/>
                  </a:lnTo>
                  <a:close/>
                </a:path>
                <a:path w="2007235" h="504190">
                  <a:moveTo>
                    <a:pt x="342188" y="457390"/>
                  </a:moveTo>
                  <a:lnTo>
                    <a:pt x="340588" y="445541"/>
                  </a:lnTo>
                  <a:lnTo>
                    <a:pt x="340448" y="444461"/>
                  </a:lnTo>
                  <a:lnTo>
                    <a:pt x="335483" y="433819"/>
                  </a:lnTo>
                  <a:lnTo>
                    <a:pt x="304177" y="417042"/>
                  </a:lnTo>
                  <a:lnTo>
                    <a:pt x="304177" y="451878"/>
                  </a:lnTo>
                  <a:lnTo>
                    <a:pt x="304177" y="459587"/>
                  </a:lnTo>
                  <a:lnTo>
                    <a:pt x="302260" y="463727"/>
                  </a:lnTo>
                  <a:lnTo>
                    <a:pt x="297573" y="465366"/>
                  </a:lnTo>
                  <a:lnTo>
                    <a:pt x="295376" y="466204"/>
                  </a:lnTo>
                  <a:lnTo>
                    <a:pt x="292341" y="466483"/>
                  </a:lnTo>
                  <a:lnTo>
                    <a:pt x="233984" y="466483"/>
                  </a:lnTo>
                  <a:lnTo>
                    <a:pt x="233984" y="445541"/>
                  </a:lnTo>
                  <a:lnTo>
                    <a:pt x="292900" y="445541"/>
                  </a:lnTo>
                  <a:lnTo>
                    <a:pt x="296481" y="445820"/>
                  </a:lnTo>
                  <a:lnTo>
                    <a:pt x="302539" y="448843"/>
                  </a:lnTo>
                  <a:lnTo>
                    <a:pt x="304177" y="451878"/>
                  </a:lnTo>
                  <a:lnTo>
                    <a:pt x="304177" y="417042"/>
                  </a:lnTo>
                  <a:lnTo>
                    <a:pt x="298157" y="416534"/>
                  </a:lnTo>
                  <a:lnTo>
                    <a:pt x="290703" y="416369"/>
                  </a:lnTo>
                  <a:lnTo>
                    <a:pt x="233984" y="416369"/>
                  </a:lnTo>
                  <a:lnTo>
                    <a:pt x="233984" y="398741"/>
                  </a:lnTo>
                  <a:lnTo>
                    <a:pt x="331444" y="398741"/>
                  </a:lnTo>
                  <a:lnTo>
                    <a:pt x="331444" y="368452"/>
                  </a:lnTo>
                  <a:lnTo>
                    <a:pt x="194056" y="368452"/>
                  </a:lnTo>
                  <a:lnTo>
                    <a:pt x="194056" y="499516"/>
                  </a:lnTo>
                  <a:lnTo>
                    <a:pt x="287121" y="499516"/>
                  </a:lnTo>
                  <a:lnTo>
                    <a:pt x="327202" y="489826"/>
                  </a:lnTo>
                  <a:lnTo>
                    <a:pt x="340906" y="466483"/>
                  </a:lnTo>
                  <a:lnTo>
                    <a:pt x="342188" y="457390"/>
                  </a:lnTo>
                  <a:close/>
                </a:path>
                <a:path w="2007235" h="504190">
                  <a:moveTo>
                    <a:pt x="443471" y="10452"/>
                  </a:moveTo>
                  <a:lnTo>
                    <a:pt x="393903" y="10452"/>
                  </a:lnTo>
                  <a:lnTo>
                    <a:pt x="297078" y="117729"/>
                  </a:lnTo>
                  <a:lnTo>
                    <a:pt x="297078" y="10452"/>
                  </a:lnTo>
                  <a:lnTo>
                    <a:pt x="240919" y="10452"/>
                  </a:lnTo>
                  <a:lnTo>
                    <a:pt x="240919" y="194805"/>
                  </a:lnTo>
                  <a:lnTo>
                    <a:pt x="290499" y="194805"/>
                  </a:lnTo>
                  <a:lnTo>
                    <a:pt x="360057" y="117729"/>
                  </a:lnTo>
                  <a:lnTo>
                    <a:pt x="387324" y="87528"/>
                  </a:lnTo>
                  <a:lnTo>
                    <a:pt x="387324" y="194805"/>
                  </a:lnTo>
                  <a:lnTo>
                    <a:pt x="443471" y="194805"/>
                  </a:lnTo>
                  <a:lnTo>
                    <a:pt x="443471" y="87528"/>
                  </a:lnTo>
                  <a:lnTo>
                    <a:pt x="443471" y="10452"/>
                  </a:lnTo>
                  <a:close/>
                </a:path>
                <a:path w="2007235" h="504190">
                  <a:moveTo>
                    <a:pt x="507682" y="416915"/>
                  </a:moveTo>
                  <a:lnTo>
                    <a:pt x="505345" y="401586"/>
                  </a:lnTo>
                  <a:lnTo>
                    <a:pt x="504583" y="400126"/>
                  </a:lnTo>
                  <a:lnTo>
                    <a:pt x="498843" y="388874"/>
                  </a:lnTo>
                  <a:lnTo>
                    <a:pt x="488988" y="379095"/>
                  </a:lnTo>
                  <a:lnTo>
                    <a:pt x="476567" y="372592"/>
                  </a:lnTo>
                  <a:lnTo>
                    <a:pt x="469214" y="370433"/>
                  </a:lnTo>
                  <a:lnTo>
                    <a:pt x="466382" y="369951"/>
                  </a:lnTo>
                  <a:lnTo>
                    <a:pt x="466382" y="410591"/>
                  </a:lnTo>
                  <a:lnTo>
                    <a:pt x="466382" y="423252"/>
                  </a:lnTo>
                  <a:lnTo>
                    <a:pt x="462800" y="429577"/>
                  </a:lnTo>
                  <a:lnTo>
                    <a:pt x="452615" y="432879"/>
                  </a:lnTo>
                  <a:lnTo>
                    <a:pt x="448754" y="433425"/>
                  </a:lnTo>
                  <a:lnTo>
                    <a:pt x="404990" y="433425"/>
                  </a:lnTo>
                  <a:lnTo>
                    <a:pt x="404990" y="400126"/>
                  </a:lnTo>
                  <a:lnTo>
                    <a:pt x="449033" y="400126"/>
                  </a:lnTo>
                  <a:lnTo>
                    <a:pt x="453440" y="400951"/>
                  </a:lnTo>
                  <a:lnTo>
                    <a:pt x="463359" y="404799"/>
                  </a:lnTo>
                  <a:lnTo>
                    <a:pt x="466382" y="410591"/>
                  </a:lnTo>
                  <a:lnTo>
                    <a:pt x="466382" y="369951"/>
                  </a:lnTo>
                  <a:lnTo>
                    <a:pt x="461949" y="369176"/>
                  </a:lnTo>
                  <a:lnTo>
                    <a:pt x="454621" y="368604"/>
                  </a:lnTo>
                  <a:lnTo>
                    <a:pt x="447103" y="368452"/>
                  </a:lnTo>
                  <a:lnTo>
                    <a:pt x="365061" y="368452"/>
                  </a:lnTo>
                  <a:lnTo>
                    <a:pt x="365061" y="499516"/>
                  </a:lnTo>
                  <a:lnTo>
                    <a:pt x="404990" y="499516"/>
                  </a:lnTo>
                  <a:lnTo>
                    <a:pt x="404990" y="464273"/>
                  </a:lnTo>
                  <a:lnTo>
                    <a:pt x="447103" y="464273"/>
                  </a:lnTo>
                  <a:lnTo>
                    <a:pt x="488632" y="454736"/>
                  </a:lnTo>
                  <a:lnTo>
                    <a:pt x="504698" y="433425"/>
                  </a:lnTo>
                  <a:lnTo>
                    <a:pt x="505294" y="432282"/>
                  </a:lnTo>
                  <a:lnTo>
                    <a:pt x="507682" y="416915"/>
                  </a:lnTo>
                  <a:close/>
                </a:path>
                <a:path w="2007235" h="504190">
                  <a:moveTo>
                    <a:pt x="668147" y="499516"/>
                  </a:moveTo>
                  <a:lnTo>
                    <a:pt x="660374" y="480517"/>
                  </a:lnTo>
                  <a:lnTo>
                    <a:pt x="648525" y="451612"/>
                  </a:lnTo>
                  <a:lnTo>
                    <a:pt x="626872" y="398741"/>
                  </a:lnTo>
                  <a:lnTo>
                    <a:pt x="614464" y="368452"/>
                  </a:lnTo>
                  <a:lnTo>
                    <a:pt x="605929" y="368452"/>
                  </a:lnTo>
                  <a:lnTo>
                    <a:pt x="605929" y="451612"/>
                  </a:lnTo>
                  <a:lnTo>
                    <a:pt x="564908" y="451612"/>
                  </a:lnTo>
                  <a:lnTo>
                    <a:pt x="583907" y="398741"/>
                  </a:lnTo>
                  <a:lnTo>
                    <a:pt x="586930" y="398741"/>
                  </a:lnTo>
                  <a:lnTo>
                    <a:pt x="605929" y="451612"/>
                  </a:lnTo>
                  <a:lnTo>
                    <a:pt x="605929" y="368452"/>
                  </a:lnTo>
                  <a:lnTo>
                    <a:pt x="556094" y="368452"/>
                  </a:lnTo>
                  <a:lnTo>
                    <a:pt x="502412" y="499516"/>
                  </a:lnTo>
                  <a:lnTo>
                    <a:pt x="547560" y="499516"/>
                  </a:lnTo>
                  <a:lnTo>
                    <a:pt x="554990" y="480517"/>
                  </a:lnTo>
                  <a:lnTo>
                    <a:pt x="615569" y="480517"/>
                  </a:lnTo>
                  <a:lnTo>
                    <a:pt x="623277" y="499516"/>
                  </a:lnTo>
                  <a:lnTo>
                    <a:pt x="668147" y="499516"/>
                  </a:lnTo>
                  <a:close/>
                </a:path>
                <a:path w="2007235" h="504190">
                  <a:moveTo>
                    <a:pt x="688568" y="10452"/>
                  </a:moveTo>
                  <a:lnTo>
                    <a:pt x="632421" y="10452"/>
                  </a:lnTo>
                  <a:lnTo>
                    <a:pt x="632421" y="77851"/>
                  </a:lnTo>
                  <a:lnTo>
                    <a:pt x="542175" y="77851"/>
                  </a:lnTo>
                  <a:lnTo>
                    <a:pt x="542175" y="10452"/>
                  </a:lnTo>
                  <a:lnTo>
                    <a:pt x="486016" y="10452"/>
                  </a:lnTo>
                  <a:lnTo>
                    <a:pt x="486016" y="194805"/>
                  </a:lnTo>
                  <a:lnTo>
                    <a:pt x="542175" y="194805"/>
                  </a:lnTo>
                  <a:lnTo>
                    <a:pt x="542175" y="126263"/>
                  </a:lnTo>
                  <a:lnTo>
                    <a:pt x="632421" y="126263"/>
                  </a:lnTo>
                  <a:lnTo>
                    <a:pt x="632421" y="194805"/>
                  </a:lnTo>
                  <a:lnTo>
                    <a:pt x="688568" y="194805"/>
                  </a:lnTo>
                  <a:lnTo>
                    <a:pt x="688568" y="126263"/>
                  </a:lnTo>
                  <a:lnTo>
                    <a:pt x="688568" y="77851"/>
                  </a:lnTo>
                  <a:lnTo>
                    <a:pt x="688568" y="10452"/>
                  </a:lnTo>
                  <a:close/>
                </a:path>
                <a:path w="2007235" h="504190">
                  <a:moveTo>
                    <a:pt x="822972" y="462343"/>
                  </a:moveTo>
                  <a:lnTo>
                    <a:pt x="821194" y="451840"/>
                  </a:lnTo>
                  <a:lnTo>
                    <a:pt x="816051" y="442899"/>
                  </a:lnTo>
                  <a:lnTo>
                    <a:pt x="807745" y="435978"/>
                  </a:lnTo>
                  <a:lnTo>
                    <a:pt x="796531" y="431507"/>
                  </a:lnTo>
                  <a:lnTo>
                    <a:pt x="805916" y="426377"/>
                  </a:lnTo>
                  <a:lnTo>
                    <a:pt x="813117" y="419608"/>
                  </a:lnTo>
                  <a:lnTo>
                    <a:pt x="817753" y="411060"/>
                  </a:lnTo>
                  <a:lnTo>
                    <a:pt x="819391" y="400672"/>
                  </a:lnTo>
                  <a:lnTo>
                    <a:pt x="817689" y="391591"/>
                  </a:lnTo>
                  <a:lnTo>
                    <a:pt x="817448" y="390258"/>
                  </a:lnTo>
                  <a:lnTo>
                    <a:pt x="782180" y="366687"/>
                  </a:lnTo>
                  <a:lnTo>
                    <a:pt x="750557" y="363766"/>
                  </a:lnTo>
                  <a:lnTo>
                    <a:pt x="739025" y="364058"/>
                  </a:lnTo>
                  <a:lnTo>
                    <a:pt x="694944" y="375424"/>
                  </a:lnTo>
                  <a:lnTo>
                    <a:pt x="675932" y="405345"/>
                  </a:lnTo>
                  <a:lnTo>
                    <a:pt x="718896" y="405345"/>
                  </a:lnTo>
                  <a:lnTo>
                    <a:pt x="721639" y="399288"/>
                  </a:lnTo>
                  <a:lnTo>
                    <a:pt x="725220" y="396265"/>
                  </a:lnTo>
                  <a:lnTo>
                    <a:pt x="730453" y="394347"/>
                  </a:lnTo>
                  <a:lnTo>
                    <a:pt x="735139" y="392404"/>
                  </a:lnTo>
                  <a:lnTo>
                    <a:pt x="740638" y="391591"/>
                  </a:lnTo>
                  <a:lnTo>
                    <a:pt x="756335" y="391591"/>
                  </a:lnTo>
                  <a:lnTo>
                    <a:pt x="762939" y="392404"/>
                  </a:lnTo>
                  <a:lnTo>
                    <a:pt x="768172" y="394614"/>
                  </a:lnTo>
                  <a:lnTo>
                    <a:pt x="775335" y="397370"/>
                  </a:lnTo>
                  <a:lnTo>
                    <a:pt x="777811" y="402323"/>
                  </a:lnTo>
                  <a:lnTo>
                    <a:pt x="777811" y="411962"/>
                  </a:lnTo>
                  <a:lnTo>
                    <a:pt x="775335" y="415810"/>
                  </a:lnTo>
                  <a:lnTo>
                    <a:pt x="769556" y="417741"/>
                  </a:lnTo>
                  <a:lnTo>
                    <a:pt x="764590" y="419125"/>
                  </a:lnTo>
                  <a:lnTo>
                    <a:pt x="719442" y="419125"/>
                  </a:lnTo>
                  <a:lnTo>
                    <a:pt x="719442" y="448843"/>
                  </a:lnTo>
                  <a:lnTo>
                    <a:pt x="765975" y="448843"/>
                  </a:lnTo>
                  <a:lnTo>
                    <a:pt x="769835" y="449122"/>
                  </a:lnTo>
                  <a:lnTo>
                    <a:pt x="773404" y="450507"/>
                  </a:lnTo>
                  <a:lnTo>
                    <a:pt x="777811" y="451878"/>
                  </a:lnTo>
                  <a:lnTo>
                    <a:pt x="781113" y="455460"/>
                  </a:lnTo>
                  <a:lnTo>
                    <a:pt x="781113" y="466204"/>
                  </a:lnTo>
                  <a:lnTo>
                    <a:pt x="778637" y="470877"/>
                  </a:lnTo>
                  <a:lnTo>
                    <a:pt x="772579" y="473087"/>
                  </a:lnTo>
                  <a:lnTo>
                    <a:pt x="768718" y="474459"/>
                  </a:lnTo>
                  <a:lnTo>
                    <a:pt x="764590" y="476389"/>
                  </a:lnTo>
                  <a:lnTo>
                    <a:pt x="739533" y="476389"/>
                  </a:lnTo>
                  <a:lnTo>
                    <a:pt x="732663" y="474738"/>
                  </a:lnTo>
                  <a:lnTo>
                    <a:pt x="724395" y="470877"/>
                  </a:lnTo>
                  <a:lnTo>
                    <a:pt x="720267" y="467029"/>
                  </a:lnTo>
                  <a:lnTo>
                    <a:pt x="718896" y="461518"/>
                  </a:lnTo>
                  <a:lnTo>
                    <a:pt x="674839" y="461518"/>
                  </a:lnTo>
                  <a:lnTo>
                    <a:pt x="704303" y="497865"/>
                  </a:lnTo>
                  <a:lnTo>
                    <a:pt x="749452" y="503364"/>
                  </a:lnTo>
                  <a:lnTo>
                    <a:pt x="764616" y="502983"/>
                  </a:lnTo>
                  <a:lnTo>
                    <a:pt x="805776" y="492861"/>
                  </a:lnTo>
                  <a:lnTo>
                    <a:pt x="820953" y="474395"/>
                  </a:lnTo>
                  <a:lnTo>
                    <a:pt x="822972" y="462343"/>
                  </a:lnTo>
                  <a:close/>
                </a:path>
                <a:path w="2007235" h="504190">
                  <a:moveTo>
                    <a:pt x="928243" y="126644"/>
                  </a:moveTo>
                  <a:lnTo>
                    <a:pt x="925296" y="105473"/>
                  </a:lnTo>
                  <a:lnTo>
                    <a:pt x="924293" y="103416"/>
                  </a:lnTo>
                  <a:lnTo>
                    <a:pt x="916863" y="88011"/>
                  </a:lnTo>
                  <a:lnTo>
                    <a:pt x="903579" y="74472"/>
                  </a:lnTo>
                  <a:lnTo>
                    <a:pt x="886028" y="65062"/>
                  </a:lnTo>
                  <a:lnTo>
                    <a:pt x="876338" y="62318"/>
                  </a:lnTo>
                  <a:lnTo>
                    <a:pt x="871689" y="61645"/>
                  </a:lnTo>
                  <a:lnTo>
                    <a:pt x="871689" y="116573"/>
                  </a:lnTo>
                  <a:lnTo>
                    <a:pt x="871588" y="126644"/>
                  </a:lnTo>
                  <a:lnTo>
                    <a:pt x="851166" y="150279"/>
                  </a:lnTo>
                  <a:lnTo>
                    <a:pt x="787260" y="150279"/>
                  </a:lnTo>
                  <a:lnTo>
                    <a:pt x="787260" y="103416"/>
                  </a:lnTo>
                  <a:lnTo>
                    <a:pt x="850392" y="103416"/>
                  </a:lnTo>
                  <a:lnTo>
                    <a:pt x="856983" y="105740"/>
                  </a:lnTo>
                  <a:lnTo>
                    <a:pt x="866267" y="108826"/>
                  </a:lnTo>
                  <a:lnTo>
                    <a:pt x="871689" y="116573"/>
                  </a:lnTo>
                  <a:lnTo>
                    <a:pt x="871689" y="61645"/>
                  </a:lnTo>
                  <a:lnTo>
                    <a:pt x="866076" y="60807"/>
                  </a:lnTo>
                  <a:lnTo>
                    <a:pt x="855522" y="60172"/>
                  </a:lnTo>
                  <a:lnTo>
                    <a:pt x="844969" y="60032"/>
                  </a:lnTo>
                  <a:lnTo>
                    <a:pt x="787260" y="60032"/>
                  </a:lnTo>
                  <a:lnTo>
                    <a:pt x="787260" y="10452"/>
                  </a:lnTo>
                  <a:lnTo>
                    <a:pt x="731100" y="10452"/>
                  </a:lnTo>
                  <a:lnTo>
                    <a:pt x="731100" y="194805"/>
                  </a:lnTo>
                  <a:lnTo>
                    <a:pt x="844969" y="194805"/>
                  </a:lnTo>
                  <a:lnTo>
                    <a:pt x="854341" y="194576"/>
                  </a:lnTo>
                  <a:lnTo>
                    <a:pt x="899972" y="181660"/>
                  </a:lnTo>
                  <a:lnTo>
                    <a:pt x="924179" y="150279"/>
                  </a:lnTo>
                  <a:lnTo>
                    <a:pt x="924814" y="149047"/>
                  </a:lnTo>
                  <a:lnTo>
                    <a:pt x="928243" y="126644"/>
                  </a:lnTo>
                  <a:close/>
                </a:path>
                <a:path w="2007235" h="504190">
                  <a:moveTo>
                    <a:pt x="1007478" y="434263"/>
                  </a:moveTo>
                  <a:lnTo>
                    <a:pt x="1001598" y="406933"/>
                  </a:lnTo>
                  <a:lnTo>
                    <a:pt x="994041" y="397090"/>
                  </a:lnTo>
                  <a:lnTo>
                    <a:pt x="984681" y="384911"/>
                  </a:lnTo>
                  <a:lnTo>
                    <a:pt x="965619" y="374510"/>
                  </a:lnTo>
                  <a:lnTo>
                    <a:pt x="965619" y="434263"/>
                  </a:lnTo>
                  <a:lnTo>
                    <a:pt x="962494" y="449173"/>
                  </a:lnTo>
                  <a:lnTo>
                    <a:pt x="953643" y="461035"/>
                  </a:lnTo>
                  <a:lnTo>
                    <a:pt x="939825" y="468871"/>
                  </a:lnTo>
                  <a:lnTo>
                    <a:pt x="921842" y="471703"/>
                  </a:lnTo>
                  <a:lnTo>
                    <a:pt x="903732" y="468871"/>
                  </a:lnTo>
                  <a:lnTo>
                    <a:pt x="889939" y="461035"/>
                  </a:lnTo>
                  <a:lnTo>
                    <a:pt x="881151" y="449173"/>
                  </a:lnTo>
                  <a:lnTo>
                    <a:pt x="878065" y="434263"/>
                  </a:lnTo>
                  <a:lnTo>
                    <a:pt x="881151" y="419392"/>
                  </a:lnTo>
                  <a:lnTo>
                    <a:pt x="889939" y="407619"/>
                  </a:lnTo>
                  <a:lnTo>
                    <a:pt x="903732" y="399884"/>
                  </a:lnTo>
                  <a:lnTo>
                    <a:pt x="921842" y="397090"/>
                  </a:lnTo>
                  <a:lnTo>
                    <a:pt x="939825" y="399884"/>
                  </a:lnTo>
                  <a:lnTo>
                    <a:pt x="953643" y="407619"/>
                  </a:lnTo>
                  <a:lnTo>
                    <a:pt x="962494" y="419392"/>
                  </a:lnTo>
                  <a:lnTo>
                    <a:pt x="965619" y="434263"/>
                  </a:lnTo>
                  <a:lnTo>
                    <a:pt x="965619" y="374510"/>
                  </a:lnTo>
                  <a:lnTo>
                    <a:pt x="957757" y="370217"/>
                  </a:lnTo>
                  <a:lnTo>
                    <a:pt x="921842" y="364871"/>
                  </a:lnTo>
                  <a:lnTo>
                    <a:pt x="885774" y="370217"/>
                  </a:lnTo>
                  <a:lnTo>
                    <a:pt x="858748" y="384911"/>
                  </a:lnTo>
                  <a:lnTo>
                    <a:pt x="841806" y="406933"/>
                  </a:lnTo>
                  <a:lnTo>
                    <a:pt x="835939" y="434263"/>
                  </a:lnTo>
                  <a:lnTo>
                    <a:pt x="841806" y="461594"/>
                  </a:lnTo>
                  <a:lnTo>
                    <a:pt x="858748" y="483616"/>
                  </a:lnTo>
                  <a:lnTo>
                    <a:pt x="885774" y="498297"/>
                  </a:lnTo>
                  <a:lnTo>
                    <a:pt x="921842" y="503643"/>
                  </a:lnTo>
                  <a:lnTo>
                    <a:pt x="957757" y="498297"/>
                  </a:lnTo>
                  <a:lnTo>
                    <a:pt x="984681" y="483616"/>
                  </a:lnTo>
                  <a:lnTo>
                    <a:pt x="993838" y="471703"/>
                  </a:lnTo>
                  <a:lnTo>
                    <a:pt x="1001598" y="461594"/>
                  </a:lnTo>
                  <a:lnTo>
                    <a:pt x="1007478" y="434263"/>
                  </a:lnTo>
                  <a:close/>
                </a:path>
                <a:path w="2007235" h="504190">
                  <a:moveTo>
                    <a:pt x="1170686" y="194805"/>
                  </a:moveTo>
                  <a:lnTo>
                    <a:pt x="1102944" y="125095"/>
                  </a:lnTo>
                  <a:lnTo>
                    <a:pt x="1077353" y="98755"/>
                  </a:lnTo>
                  <a:lnTo>
                    <a:pt x="1096657" y="79794"/>
                  </a:lnTo>
                  <a:lnTo>
                    <a:pt x="1167193" y="10452"/>
                  </a:lnTo>
                  <a:lnTo>
                    <a:pt x="1096708" y="10452"/>
                  </a:lnTo>
                  <a:lnTo>
                    <a:pt x="1028928" y="79794"/>
                  </a:lnTo>
                  <a:lnTo>
                    <a:pt x="1013447" y="79794"/>
                  </a:lnTo>
                  <a:lnTo>
                    <a:pt x="1013447" y="10452"/>
                  </a:lnTo>
                  <a:lnTo>
                    <a:pt x="957275" y="10452"/>
                  </a:lnTo>
                  <a:lnTo>
                    <a:pt x="957275" y="194805"/>
                  </a:lnTo>
                  <a:lnTo>
                    <a:pt x="1013447" y="194805"/>
                  </a:lnTo>
                  <a:lnTo>
                    <a:pt x="1013447" y="125095"/>
                  </a:lnTo>
                  <a:lnTo>
                    <a:pt x="1028928" y="125095"/>
                  </a:lnTo>
                  <a:lnTo>
                    <a:pt x="1095946" y="194805"/>
                  </a:lnTo>
                  <a:lnTo>
                    <a:pt x="1170686" y="194805"/>
                  </a:lnTo>
                  <a:close/>
                </a:path>
                <a:path w="2007235" h="504190">
                  <a:moveTo>
                    <a:pt x="1177328" y="462064"/>
                  </a:moveTo>
                  <a:lnTo>
                    <a:pt x="1153363" y="431507"/>
                  </a:lnTo>
                  <a:lnTo>
                    <a:pt x="1161669" y="426720"/>
                  </a:lnTo>
                  <a:lnTo>
                    <a:pt x="1168374" y="420217"/>
                  </a:lnTo>
                  <a:lnTo>
                    <a:pt x="1172908" y="411949"/>
                  </a:lnTo>
                  <a:lnTo>
                    <a:pt x="1174546" y="402043"/>
                  </a:lnTo>
                  <a:lnTo>
                    <a:pt x="1173911" y="397649"/>
                  </a:lnTo>
                  <a:lnTo>
                    <a:pt x="1173111" y="392049"/>
                  </a:lnTo>
                  <a:lnTo>
                    <a:pt x="1140142" y="369150"/>
                  </a:lnTo>
                  <a:lnTo>
                    <a:pt x="1136827" y="368909"/>
                  </a:lnTo>
                  <a:lnTo>
                    <a:pt x="1136827" y="453263"/>
                  </a:lnTo>
                  <a:lnTo>
                    <a:pt x="1136827" y="462343"/>
                  </a:lnTo>
                  <a:lnTo>
                    <a:pt x="1134630" y="466204"/>
                  </a:lnTo>
                  <a:lnTo>
                    <a:pt x="1129677" y="468122"/>
                  </a:lnTo>
                  <a:lnTo>
                    <a:pt x="1127480" y="468947"/>
                  </a:lnTo>
                  <a:lnTo>
                    <a:pt x="1124445" y="469226"/>
                  </a:lnTo>
                  <a:lnTo>
                    <a:pt x="1067181" y="469226"/>
                  </a:lnTo>
                  <a:lnTo>
                    <a:pt x="1067181" y="446925"/>
                  </a:lnTo>
                  <a:lnTo>
                    <a:pt x="1124991" y="446925"/>
                  </a:lnTo>
                  <a:lnTo>
                    <a:pt x="1128039" y="447205"/>
                  </a:lnTo>
                  <a:lnTo>
                    <a:pt x="1134630" y="449681"/>
                  </a:lnTo>
                  <a:lnTo>
                    <a:pt x="1136827" y="453263"/>
                  </a:lnTo>
                  <a:lnTo>
                    <a:pt x="1136827" y="368909"/>
                  </a:lnTo>
                  <a:lnTo>
                    <a:pt x="1135189" y="368795"/>
                  </a:lnTo>
                  <a:lnTo>
                    <a:pt x="1135189" y="404253"/>
                  </a:lnTo>
                  <a:lnTo>
                    <a:pt x="1135189" y="413067"/>
                  </a:lnTo>
                  <a:lnTo>
                    <a:pt x="1132979" y="416915"/>
                  </a:lnTo>
                  <a:lnTo>
                    <a:pt x="1128039" y="419125"/>
                  </a:lnTo>
                  <a:lnTo>
                    <a:pt x="1126109" y="419950"/>
                  </a:lnTo>
                  <a:lnTo>
                    <a:pt x="1123073" y="420217"/>
                  </a:lnTo>
                  <a:lnTo>
                    <a:pt x="1067181" y="420217"/>
                  </a:lnTo>
                  <a:lnTo>
                    <a:pt x="1067181" y="397649"/>
                  </a:lnTo>
                  <a:lnTo>
                    <a:pt x="1123073" y="397649"/>
                  </a:lnTo>
                  <a:lnTo>
                    <a:pt x="1126109" y="397916"/>
                  </a:lnTo>
                  <a:lnTo>
                    <a:pt x="1128306" y="398741"/>
                  </a:lnTo>
                  <a:lnTo>
                    <a:pt x="1132979" y="400392"/>
                  </a:lnTo>
                  <a:lnTo>
                    <a:pt x="1135189" y="404253"/>
                  </a:lnTo>
                  <a:lnTo>
                    <a:pt x="1135189" y="368795"/>
                  </a:lnTo>
                  <a:lnTo>
                    <a:pt x="1132890" y="368617"/>
                  </a:lnTo>
                  <a:lnTo>
                    <a:pt x="1124445" y="368452"/>
                  </a:lnTo>
                  <a:lnTo>
                    <a:pt x="1029182" y="368452"/>
                  </a:lnTo>
                  <a:lnTo>
                    <a:pt x="1029182" y="499516"/>
                  </a:lnTo>
                  <a:lnTo>
                    <a:pt x="1126375" y="499516"/>
                  </a:lnTo>
                  <a:lnTo>
                    <a:pt x="1163497" y="490486"/>
                  </a:lnTo>
                  <a:lnTo>
                    <a:pt x="1176248" y="469226"/>
                  </a:lnTo>
                  <a:lnTo>
                    <a:pt x="1177328" y="462064"/>
                  </a:lnTo>
                  <a:close/>
                </a:path>
                <a:path w="2007235" h="504190">
                  <a:moveTo>
                    <a:pt x="1348422" y="499516"/>
                  </a:moveTo>
                  <a:lnTo>
                    <a:pt x="1340637" y="480517"/>
                  </a:lnTo>
                  <a:lnTo>
                    <a:pt x="1328801" y="451612"/>
                  </a:lnTo>
                  <a:lnTo>
                    <a:pt x="1307134" y="398741"/>
                  </a:lnTo>
                  <a:lnTo>
                    <a:pt x="1294726" y="368452"/>
                  </a:lnTo>
                  <a:lnTo>
                    <a:pt x="1286192" y="368452"/>
                  </a:lnTo>
                  <a:lnTo>
                    <a:pt x="1286192" y="451612"/>
                  </a:lnTo>
                  <a:lnTo>
                    <a:pt x="1245171" y="451612"/>
                  </a:lnTo>
                  <a:lnTo>
                    <a:pt x="1264170" y="398741"/>
                  </a:lnTo>
                  <a:lnTo>
                    <a:pt x="1267193" y="398741"/>
                  </a:lnTo>
                  <a:lnTo>
                    <a:pt x="1286192" y="451612"/>
                  </a:lnTo>
                  <a:lnTo>
                    <a:pt x="1286192" y="368452"/>
                  </a:lnTo>
                  <a:lnTo>
                    <a:pt x="1236357" y="368452"/>
                  </a:lnTo>
                  <a:lnTo>
                    <a:pt x="1182674" y="499516"/>
                  </a:lnTo>
                  <a:lnTo>
                    <a:pt x="1227823" y="499516"/>
                  </a:lnTo>
                  <a:lnTo>
                    <a:pt x="1235240" y="480517"/>
                  </a:lnTo>
                  <a:lnTo>
                    <a:pt x="1295831" y="480517"/>
                  </a:lnTo>
                  <a:lnTo>
                    <a:pt x="1303528" y="499516"/>
                  </a:lnTo>
                  <a:lnTo>
                    <a:pt x="1348422" y="499516"/>
                  </a:lnTo>
                  <a:close/>
                </a:path>
                <a:path w="2007235" h="504190">
                  <a:moveTo>
                    <a:pt x="1406702" y="103022"/>
                  </a:moveTo>
                  <a:lnTo>
                    <a:pt x="1398447" y="64566"/>
                  </a:lnTo>
                  <a:lnTo>
                    <a:pt x="1387817" y="50736"/>
                  </a:lnTo>
                  <a:lnTo>
                    <a:pt x="1374648" y="33604"/>
                  </a:lnTo>
                  <a:lnTo>
                    <a:pt x="1347825" y="18986"/>
                  </a:lnTo>
                  <a:lnTo>
                    <a:pt x="1347825" y="103022"/>
                  </a:lnTo>
                  <a:lnTo>
                    <a:pt x="1343431" y="123990"/>
                  </a:lnTo>
                  <a:lnTo>
                    <a:pt x="1330972" y="140690"/>
                  </a:lnTo>
                  <a:lnTo>
                    <a:pt x="1311554" y="151714"/>
                  </a:lnTo>
                  <a:lnTo>
                    <a:pt x="1286243" y="155689"/>
                  </a:lnTo>
                  <a:lnTo>
                    <a:pt x="1260767" y="151714"/>
                  </a:lnTo>
                  <a:lnTo>
                    <a:pt x="1241361" y="140690"/>
                  </a:lnTo>
                  <a:lnTo>
                    <a:pt x="1229004" y="123990"/>
                  </a:lnTo>
                  <a:lnTo>
                    <a:pt x="1224661" y="103022"/>
                  </a:lnTo>
                  <a:lnTo>
                    <a:pt x="1229004" y="82105"/>
                  </a:lnTo>
                  <a:lnTo>
                    <a:pt x="1241361" y="65557"/>
                  </a:lnTo>
                  <a:lnTo>
                    <a:pt x="1260767" y="54660"/>
                  </a:lnTo>
                  <a:lnTo>
                    <a:pt x="1286243" y="50736"/>
                  </a:lnTo>
                  <a:lnTo>
                    <a:pt x="1311554" y="54660"/>
                  </a:lnTo>
                  <a:lnTo>
                    <a:pt x="1330972" y="65557"/>
                  </a:lnTo>
                  <a:lnTo>
                    <a:pt x="1343431" y="82105"/>
                  </a:lnTo>
                  <a:lnTo>
                    <a:pt x="1347825" y="103022"/>
                  </a:lnTo>
                  <a:lnTo>
                    <a:pt x="1347825" y="18986"/>
                  </a:lnTo>
                  <a:lnTo>
                    <a:pt x="1336763" y="12941"/>
                  </a:lnTo>
                  <a:lnTo>
                    <a:pt x="1286243" y="5422"/>
                  </a:lnTo>
                  <a:lnTo>
                    <a:pt x="1235494" y="12941"/>
                  </a:lnTo>
                  <a:lnTo>
                    <a:pt x="1197495" y="33604"/>
                  </a:lnTo>
                  <a:lnTo>
                    <a:pt x="1173657" y="64566"/>
                  </a:lnTo>
                  <a:lnTo>
                    <a:pt x="1165402" y="103022"/>
                  </a:lnTo>
                  <a:lnTo>
                    <a:pt x="1173657" y="141478"/>
                  </a:lnTo>
                  <a:lnTo>
                    <a:pt x="1197495" y="172453"/>
                  </a:lnTo>
                  <a:lnTo>
                    <a:pt x="1235494" y="193103"/>
                  </a:lnTo>
                  <a:lnTo>
                    <a:pt x="1286243" y="200621"/>
                  </a:lnTo>
                  <a:lnTo>
                    <a:pt x="1336763" y="193103"/>
                  </a:lnTo>
                  <a:lnTo>
                    <a:pt x="1374648" y="172453"/>
                  </a:lnTo>
                  <a:lnTo>
                    <a:pt x="1387525" y="155689"/>
                  </a:lnTo>
                  <a:lnTo>
                    <a:pt x="1398447" y="141478"/>
                  </a:lnTo>
                  <a:lnTo>
                    <a:pt x="1406702" y="103022"/>
                  </a:lnTo>
                  <a:close/>
                </a:path>
                <a:path w="2007235" h="504190">
                  <a:moveTo>
                    <a:pt x="1509280" y="368452"/>
                  </a:moveTo>
                  <a:lnTo>
                    <a:pt x="1469351" y="368452"/>
                  </a:lnTo>
                  <a:lnTo>
                    <a:pt x="1469351" y="416369"/>
                  </a:lnTo>
                  <a:lnTo>
                    <a:pt x="1405204" y="416369"/>
                  </a:lnTo>
                  <a:lnTo>
                    <a:pt x="1405204" y="368452"/>
                  </a:lnTo>
                  <a:lnTo>
                    <a:pt x="1365275" y="368452"/>
                  </a:lnTo>
                  <a:lnTo>
                    <a:pt x="1365275" y="499516"/>
                  </a:lnTo>
                  <a:lnTo>
                    <a:pt x="1405204" y="499516"/>
                  </a:lnTo>
                  <a:lnTo>
                    <a:pt x="1405204" y="450786"/>
                  </a:lnTo>
                  <a:lnTo>
                    <a:pt x="1469351" y="450786"/>
                  </a:lnTo>
                  <a:lnTo>
                    <a:pt x="1469351" y="499516"/>
                  </a:lnTo>
                  <a:lnTo>
                    <a:pt x="1509280" y="499516"/>
                  </a:lnTo>
                  <a:lnTo>
                    <a:pt x="1509280" y="450786"/>
                  </a:lnTo>
                  <a:lnTo>
                    <a:pt x="1509280" y="416369"/>
                  </a:lnTo>
                  <a:lnTo>
                    <a:pt x="1509280" y="368452"/>
                  </a:lnTo>
                  <a:close/>
                </a:path>
                <a:path w="2007235" h="504190">
                  <a:moveTo>
                    <a:pt x="1683512" y="368452"/>
                  </a:moveTo>
                  <a:lnTo>
                    <a:pt x="1648269" y="368452"/>
                  </a:lnTo>
                  <a:lnTo>
                    <a:pt x="1579448" y="444728"/>
                  </a:lnTo>
                  <a:lnTo>
                    <a:pt x="1579448" y="368452"/>
                  </a:lnTo>
                  <a:lnTo>
                    <a:pt x="1539532" y="368452"/>
                  </a:lnTo>
                  <a:lnTo>
                    <a:pt x="1539532" y="499516"/>
                  </a:lnTo>
                  <a:lnTo>
                    <a:pt x="1574761" y="499516"/>
                  </a:lnTo>
                  <a:lnTo>
                    <a:pt x="1624215" y="444728"/>
                  </a:lnTo>
                  <a:lnTo>
                    <a:pt x="1643608" y="423252"/>
                  </a:lnTo>
                  <a:lnTo>
                    <a:pt x="1643608" y="499516"/>
                  </a:lnTo>
                  <a:lnTo>
                    <a:pt x="1683512" y="499516"/>
                  </a:lnTo>
                  <a:lnTo>
                    <a:pt x="1683512" y="423252"/>
                  </a:lnTo>
                  <a:lnTo>
                    <a:pt x="1683512" y="368452"/>
                  </a:lnTo>
                  <a:close/>
                </a:path>
                <a:path w="2007235" h="504190">
                  <a:moveTo>
                    <a:pt x="1706829" y="102628"/>
                  </a:moveTo>
                  <a:lnTo>
                    <a:pt x="1699120" y="67500"/>
                  </a:lnTo>
                  <a:lnTo>
                    <a:pt x="1691424" y="58483"/>
                  </a:lnTo>
                  <a:lnTo>
                    <a:pt x="1676857" y="41440"/>
                  </a:lnTo>
                  <a:lnTo>
                    <a:pt x="1649514" y="28778"/>
                  </a:lnTo>
                  <a:lnTo>
                    <a:pt x="1649514" y="102628"/>
                  </a:lnTo>
                  <a:lnTo>
                    <a:pt x="1646301" y="119468"/>
                  </a:lnTo>
                  <a:lnTo>
                    <a:pt x="1636293" y="132461"/>
                  </a:lnTo>
                  <a:lnTo>
                    <a:pt x="1618957" y="141084"/>
                  </a:lnTo>
                  <a:lnTo>
                    <a:pt x="1593735" y="144843"/>
                  </a:lnTo>
                  <a:lnTo>
                    <a:pt x="1593735" y="58483"/>
                  </a:lnTo>
                  <a:lnTo>
                    <a:pt x="1618957" y="62547"/>
                  </a:lnTo>
                  <a:lnTo>
                    <a:pt x="1636293" y="71843"/>
                  </a:lnTo>
                  <a:lnTo>
                    <a:pt x="1646301" y="85496"/>
                  </a:lnTo>
                  <a:lnTo>
                    <a:pt x="1649514" y="102628"/>
                  </a:lnTo>
                  <a:lnTo>
                    <a:pt x="1649514" y="28778"/>
                  </a:lnTo>
                  <a:lnTo>
                    <a:pt x="1641297" y="24968"/>
                  </a:lnTo>
                  <a:lnTo>
                    <a:pt x="1593735" y="18580"/>
                  </a:lnTo>
                  <a:lnTo>
                    <a:pt x="1593735" y="0"/>
                  </a:lnTo>
                  <a:lnTo>
                    <a:pt x="1537563" y="0"/>
                  </a:lnTo>
                  <a:lnTo>
                    <a:pt x="1537563" y="18580"/>
                  </a:lnTo>
                  <a:lnTo>
                    <a:pt x="1537563" y="58483"/>
                  </a:lnTo>
                  <a:lnTo>
                    <a:pt x="1537563" y="144843"/>
                  </a:lnTo>
                  <a:lnTo>
                    <a:pt x="1512506" y="141084"/>
                  </a:lnTo>
                  <a:lnTo>
                    <a:pt x="1495158" y="132461"/>
                  </a:lnTo>
                  <a:lnTo>
                    <a:pt x="1485074" y="119468"/>
                  </a:lnTo>
                  <a:lnTo>
                    <a:pt x="1481797" y="102628"/>
                  </a:lnTo>
                  <a:lnTo>
                    <a:pt x="1485074" y="85496"/>
                  </a:lnTo>
                  <a:lnTo>
                    <a:pt x="1495158" y="71843"/>
                  </a:lnTo>
                  <a:lnTo>
                    <a:pt x="1512506" y="62547"/>
                  </a:lnTo>
                  <a:lnTo>
                    <a:pt x="1537563" y="58483"/>
                  </a:lnTo>
                  <a:lnTo>
                    <a:pt x="1537563" y="18580"/>
                  </a:lnTo>
                  <a:lnTo>
                    <a:pt x="1490218" y="24968"/>
                  </a:lnTo>
                  <a:lnTo>
                    <a:pt x="1454785" y="41440"/>
                  </a:lnTo>
                  <a:lnTo>
                    <a:pt x="1432560" y="67500"/>
                  </a:lnTo>
                  <a:lnTo>
                    <a:pt x="1424863" y="102628"/>
                  </a:lnTo>
                  <a:lnTo>
                    <a:pt x="1432560" y="137401"/>
                  </a:lnTo>
                  <a:lnTo>
                    <a:pt x="1454785" y="162661"/>
                  </a:lnTo>
                  <a:lnTo>
                    <a:pt x="1490218" y="178346"/>
                  </a:lnTo>
                  <a:lnTo>
                    <a:pt x="1537563" y="184353"/>
                  </a:lnTo>
                  <a:lnTo>
                    <a:pt x="1537563" y="202946"/>
                  </a:lnTo>
                  <a:lnTo>
                    <a:pt x="1593735" y="202946"/>
                  </a:lnTo>
                  <a:lnTo>
                    <a:pt x="1593735" y="184353"/>
                  </a:lnTo>
                  <a:lnTo>
                    <a:pt x="1641297" y="178346"/>
                  </a:lnTo>
                  <a:lnTo>
                    <a:pt x="1676857" y="162661"/>
                  </a:lnTo>
                  <a:lnTo>
                    <a:pt x="1692567" y="144843"/>
                  </a:lnTo>
                  <a:lnTo>
                    <a:pt x="1699120" y="137401"/>
                  </a:lnTo>
                  <a:lnTo>
                    <a:pt x="1706829" y="102628"/>
                  </a:lnTo>
                  <a:close/>
                </a:path>
                <a:path w="2007235" h="504190">
                  <a:moveTo>
                    <a:pt x="1846999" y="368452"/>
                  </a:moveTo>
                  <a:lnTo>
                    <a:pt x="1713750" y="368452"/>
                  </a:lnTo>
                  <a:lnTo>
                    <a:pt x="1713750" y="499516"/>
                  </a:lnTo>
                  <a:lnTo>
                    <a:pt x="1846999" y="499516"/>
                  </a:lnTo>
                  <a:lnTo>
                    <a:pt x="1846999" y="469506"/>
                  </a:lnTo>
                  <a:lnTo>
                    <a:pt x="1753679" y="469506"/>
                  </a:lnTo>
                  <a:lnTo>
                    <a:pt x="1753679" y="446379"/>
                  </a:lnTo>
                  <a:lnTo>
                    <a:pt x="1841487" y="446379"/>
                  </a:lnTo>
                  <a:lnTo>
                    <a:pt x="1841487" y="420217"/>
                  </a:lnTo>
                  <a:lnTo>
                    <a:pt x="1753679" y="420217"/>
                  </a:lnTo>
                  <a:lnTo>
                    <a:pt x="1753679" y="398462"/>
                  </a:lnTo>
                  <a:lnTo>
                    <a:pt x="1846999" y="398462"/>
                  </a:lnTo>
                  <a:lnTo>
                    <a:pt x="1846999" y="368452"/>
                  </a:lnTo>
                  <a:close/>
                </a:path>
                <a:path w="2007235" h="504190">
                  <a:moveTo>
                    <a:pt x="2006765" y="102628"/>
                  </a:moveTo>
                  <a:lnTo>
                    <a:pt x="1999056" y="67500"/>
                  </a:lnTo>
                  <a:lnTo>
                    <a:pt x="1991347" y="58483"/>
                  </a:lnTo>
                  <a:lnTo>
                    <a:pt x="1976793" y="41440"/>
                  </a:lnTo>
                  <a:lnTo>
                    <a:pt x="1949437" y="28765"/>
                  </a:lnTo>
                  <a:lnTo>
                    <a:pt x="1949437" y="102628"/>
                  </a:lnTo>
                  <a:lnTo>
                    <a:pt x="1946224" y="119468"/>
                  </a:lnTo>
                  <a:lnTo>
                    <a:pt x="1936216" y="132461"/>
                  </a:lnTo>
                  <a:lnTo>
                    <a:pt x="1918881" y="141084"/>
                  </a:lnTo>
                  <a:lnTo>
                    <a:pt x="1893658" y="144843"/>
                  </a:lnTo>
                  <a:lnTo>
                    <a:pt x="1893658" y="58483"/>
                  </a:lnTo>
                  <a:lnTo>
                    <a:pt x="1918881" y="62547"/>
                  </a:lnTo>
                  <a:lnTo>
                    <a:pt x="1936216" y="71843"/>
                  </a:lnTo>
                  <a:lnTo>
                    <a:pt x="1946224" y="85496"/>
                  </a:lnTo>
                  <a:lnTo>
                    <a:pt x="1949437" y="102628"/>
                  </a:lnTo>
                  <a:lnTo>
                    <a:pt x="1949437" y="28765"/>
                  </a:lnTo>
                  <a:lnTo>
                    <a:pt x="1941245" y="24968"/>
                  </a:lnTo>
                  <a:lnTo>
                    <a:pt x="1893658" y="18580"/>
                  </a:lnTo>
                  <a:lnTo>
                    <a:pt x="1893658" y="0"/>
                  </a:lnTo>
                  <a:lnTo>
                    <a:pt x="1837499" y="0"/>
                  </a:lnTo>
                  <a:lnTo>
                    <a:pt x="1837499" y="18580"/>
                  </a:lnTo>
                  <a:lnTo>
                    <a:pt x="1837499" y="58483"/>
                  </a:lnTo>
                  <a:lnTo>
                    <a:pt x="1837499" y="144843"/>
                  </a:lnTo>
                  <a:lnTo>
                    <a:pt x="1812455" y="141084"/>
                  </a:lnTo>
                  <a:lnTo>
                    <a:pt x="1795094" y="132461"/>
                  </a:lnTo>
                  <a:lnTo>
                    <a:pt x="1784997" y="119468"/>
                  </a:lnTo>
                  <a:lnTo>
                    <a:pt x="1781733" y="102628"/>
                  </a:lnTo>
                  <a:lnTo>
                    <a:pt x="1784997" y="85496"/>
                  </a:lnTo>
                  <a:lnTo>
                    <a:pt x="1795094" y="71843"/>
                  </a:lnTo>
                  <a:lnTo>
                    <a:pt x="1812455" y="62547"/>
                  </a:lnTo>
                  <a:lnTo>
                    <a:pt x="1837499" y="58483"/>
                  </a:lnTo>
                  <a:lnTo>
                    <a:pt x="1837499" y="18580"/>
                  </a:lnTo>
                  <a:lnTo>
                    <a:pt x="1790153" y="24968"/>
                  </a:lnTo>
                  <a:lnTo>
                    <a:pt x="1754720" y="41440"/>
                  </a:lnTo>
                  <a:lnTo>
                    <a:pt x="1732508" y="67500"/>
                  </a:lnTo>
                  <a:lnTo>
                    <a:pt x="1724812" y="102628"/>
                  </a:lnTo>
                  <a:lnTo>
                    <a:pt x="1732508" y="137401"/>
                  </a:lnTo>
                  <a:lnTo>
                    <a:pt x="1754720" y="162661"/>
                  </a:lnTo>
                  <a:lnTo>
                    <a:pt x="1790153" y="178346"/>
                  </a:lnTo>
                  <a:lnTo>
                    <a:pt x="1837499" y="184353"/>
                  </a:lnTo>
                  <a:lnTo>
                    <a:pt x="1837499" y="202946"/>
                  </a:lnTo>
                  <a:lnTo>
                    <a:pt x="1893658" y="202946"/>
                  </a:lnTo>
                  <a:lnTo>
                    <a:pt x="1893658" y="184353"/>
                  </a:lnTo>
                  <a:lnTo>
                    <a:pt x="1941245" y="178346"/>
                  </a:lnTo>
                  <a:lnTo>
                    <a:pt x="1976793" y="162661"/>
                  </a:lnTo>
                  <a:lnTo>
                    <a:pt x="1992490" y="144843"/>
                  </a:lnTo>
                  <a:lnTo>
                    <a:pt x="1999056" y="137401"/>
                  </a:lnTo>
                  <a:lnTo>
                    <a:pt x="2006765" y="1026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191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ТС заголовок в 1 строку c картинко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2">
            <a:extLst>
              <a:ext uri="{FF2B5EF4-FFF2-40B4-BE49-F238E27FC236}">
                <a16:creationId xmlns:a16="http://schemas.microsoft.com/office/drawing/2014/main" id="{6434E85B-11A3-4295-B38C-1E4978786A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6" y="634461"/>
            <a:ext cx="17221200" cy="2703099"/>
          </a:xfrm>
          <a:prstGeom prst="rect">
            <a:avLst/>
          </a:prstGeom>
        </p:spPr>
        <p:txBody>
          <a:bodyPr anchor="t" anchorCtr="0"/>
          <a:lstStyle>
            <a:lvl1pPr marL="12715" marR="0" indent="0" algn="l" defTabSz="457200" rtl="0" eaLnBrk="1" fontAlgn="auto" latinLnBrk="0" hangingPunct="1">
              <a:lnSpc>
                <a:spcPts val="96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chemeClr val="bg1"/>
                </a:solidFill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Разнообразный и богатый опыт рамки</a:t>
            </a:r>
          </a:p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и место обучения кадров.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98CF08-1AEA-438F-AE6B-ECCE4451E3D9}"/>
              </a:ext>
            </a:extLst>
          </p:cNvPr>
          <p:cNvSpPr/>
          <p:nvPr userDrawn="1"/>
        </p:nvSpPr>
        <p:spPr>
          <a:xfrm>
            <a:off x="676117" y="5120640"/>
            <a:ext cx="19451796" cy="62014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Текст 29">
            <a:extLst>
              <a:ext uri="{FF2B5EF4-FFF2-40B4-BE49-F238E27FC236}">
                <a16:creationId xmlns:a16="http://schemas.microsoft.com/office/drawing/2014/main" id="{78B869B9-45C1-4532-861B-B1A9A4EE2F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49741" y="6126991"/>
            <a:ext cx="3600546" cy="904241"/>
          </a:xfrm>
          <a:prstGeom prst="rect">
            <a:avLst/>
          </a:prstGeom>
        </p:spPr>
        <p:txBody>
          <a:bodyPr/>
          <a:lstStyle>
            <a:lvl1pPr marL="12715" marR="5086" indent="0" algn="l" defTabSz="457200" rtl="0" eaLnBrk="1" fontAlgn="auto" latinLnBrk="0" hangingPunct="1">
              <a:lnSpc>
                <a:spcPts val="38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0" i="0" kern="1200" spc="10" dirty="0" smtClean="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394335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Ставки</a:t>
            </a:r>
          </a:p>
        </p:txBody>
      </p:sp>
      <p:sp>
        <p:nvSpPr>
          <p:cNvPr id="41" name="Рисунок 4">
            <a:extLst>
              <a:ext uri="{FF2B5EF4-FFF2-40B4-BE49-F238E27FC236}">
                <a16:creationId xmlns:a16="http://schemas.microsoft.com/office/drawing/2014/main" id="{AABB848D-1FC7-4E47-B83B-17E00199F7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92807" y="6138738"/>
            <a:ext cx="916465" cy="102606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1698" r="11698"/>
            </a:stretch>
          </a:blipFill>
        </p:spPr>
        <p:txBody>
          <a:bodyPr anchor="ctr"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084B63-BFEF-41DC-8911-B9268578C315}"/>
              </a:ext>
            </a:extLst>
          </p:cNvPr>
          <p:cNvSpPr/>
          <p:nvPr userDrawn="1"/>
        </p:nvSpPr>
        <p:spPr>
          <a:xfrm>
            <a:off x="1234440" y="4609465"/>
            <a:ext cx="19263360" cy="684412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DF115BB8-BCAD-4E17-BA43-9543D84525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6947" y="7233602"/>
            <a:ext cx="3600546" cy="1434947"/>
          </a:xfrm>
          <a:prstGeom prst="rect">
            <a:avLst/>
          </a:prstGeom>
        </p:spPr>
        <p:txBody>
          <a:bodyPr/>
          <a:lstStyle>
            <a:lvl1pPr marL="12715" marR="5086" indent="0" algn="l" defTabSz="457200" rtl="0" eaLnBrk="1" fontAlgn="auto" latinLnBrk="0" hangingPunct="1">
              <a:lnSpc>
                <a:spcPts val="38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0" i="0" kern="1200" spc="10" dirty="0" smtClean="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just" defTabSz="457200" rtl="0" eaLnBrk="1" fontAlgn="auto" latinLnBrk="0" hangingPunct="1">
              <a:lnSpc>
                <a:spcPct val="1228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Внутри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тарифа </a:t>
            </a:r>
            <a:r>
              <a:rPr kumimoji="0" lang="ru-RU" sz="21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получаете 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одинаковую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ставку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</a:t>
            </a:r>
            <a:r>
              <a:rPr kumimoji="0" lang="ru-RU" sz="215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любую  </a:t>
            </a:r>
            <a:r>
              <a:rPr kumimoji="0" lang="ru-RU" sz="21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сумму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пополнения</a:t>
            </a:r>
          </a:p>
        </p:txBody>
      </p:sp>
      <p:sp>
        <p:nvSpPr>
          <p:cNvPr id="39" name="Текст 29">
            <a:extLst>
              <a:ext uri="{FF2B5EF4-FFF2-40B4-BE49-F238E27FC236}">
                <a16:creationId xmlns:a16="http://schemas.microsoft.com/office/drawing/2014/main" id="{59F0869F-0F9F-42B7-83CE-0631C0E4E0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8254" y="7233602"/>
            <a:ext cx="3600546" cy="1434947"/>
          </a:xfrm>
          <a:prstGeom prst="rect">
            <a:avLst/>
          </a:prstGeom>
        </p:spPr>
        <p:txBody>
          <a:bodyPr/>
          <a:lstStyle>
            <a:lvl1pPr marL="12715" marR="5086" indent="0" algn="l" defTabSz="457200" rtl="0" eaLnBrk="1" fontAlgn="auto" latinLnBrk="0" hangingPunct="1">
              <a:lnSpc>
                <a:spcPts val="38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0" i="0" kern="1200" spc="10" dirty="0" smtClean="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just" defTabSz="457200" rtl="0" eaLnBrk="1" fontAlgn="auto" latinLnBrk="0" hangingPunct="1">
              <a:lnSpc>
                <a:spcPct val="1228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Внутри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тарифа </a:t>
            </a:r>
            <a:r>
              <a:rPr kumimoji="0" lang="ru-RU" sz="21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получаете 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одинаковую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ставку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</a:t>
            </a:r>
            <a:r>
              <a:rPr kumimoji="0" lang="ru-RU" sz="215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любую  </a:t>
            </a:r>
            <a:r>
              <a:rPr kumimoji="0" lang="ru-RU" sz="21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сумму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пополнения</a:t>
            </a:r>
          </a:p>
        </p:txBody>
      </p:sp>
      <p:sp>
        <p:nvSpPr>
          <p:cNvPr id="44" name="Текст 29">
            <a:extLst>
              <a:ext uri="{FF2B5EF4-FFF2-40B4-BE49-F238E27FC236}">
                <a16:creationId xmlns:a16="http://schemas.microsoft.com/office/drawing/2014/main" id="{53182E6C-0A7B-48C5-BCB0-2F5868711A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115876" y="7233602"/>
            <a:ext cx="3600546" cy="1434947"/>
          </a:xfrm>
          <a:prstGeom prst="rect">
            <a:avLst/>
          </a:prstGeom>
        </p:spPr>
        <p:txBody>
          <a:bodyPr/>
          <a:lstStyle>
            <a:lvl1pPr marL="12715" marR="5086" indent="0" algn="l" defTabSz="457200" rtl="0" eaLnBrk="1" fontAlgn="auto" latinLnBrk="0" hangingPunct="1">
              <a:lnSpc>
                <a:spcPts val="38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0" i="0" kern="1200" spc="10" dirty="0" smtClean="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just" defTabSz="457200" rtl="0" eaLnBrk="1" fontAlgn="auto" latinLnBrk="0" hangingPunct="1">
              <a:lnSpc>
                <a:spcPct val="1228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Внутри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тарифа </a:t>
            </a:r>
            <a:r>
              <a:rPr kumimoji="0" lang="ru-RU" sz="21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получаете 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одинаковую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ставку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</a:t>
            </a:r>
            <a:r>
              <a:rPr kumimoji="0" lang="ru-RU" sz="215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любую  </a:t>
            </a:r>
            <a:r>
              <a:rPr kumimoji="0" lang="ru-RU" sz="21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сумму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пополнения</a:t>
            </a:r>
          </a:p>
        </p:txBody>
      </p:sp>
      <p:sp>
        <p:nvSpPr>
          <p:cNvPr id="45" name="Текст 29">
            <a:extLst>
              <a:ext uri="{FF2B5EF4-FFF2-40B4-BE49-F238E27FC236}">
                <a16:creationId xmlns:a16="http://schemas.microsoft.com/office/drawing/2014/main" id="{0A86DB09-3E8D-4814-A6BB-DAC0E3D619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117363" y="6126991"/>
            <a:ext cx="3600546" cy="904241"/>
          </a:xfrm>
          <a:prstGeom prst="rect">
            <a:avLst/>
          </a:prstGeom>
        </p:spPr>
        <p:txBody>
          <a:bodyPr/>
          <a:lstStyle>
            <a:lvl1pPr marL="12715" marR="5086" indent="0" algn="l" defTabSz="457200" rtl="0" eaLnBrk="1" fontAlgn="auto" latinLnBrk="0" hangingPunct="1">
              <a:lnSpc>
                <a:spcPts val="38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0" i="0" kern="1200" spc="10" dirty="0" smtClean="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394335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Фи</a:t>
            </a:r>
            <a:r>
              <a:rPr kumimoji="0" lang="ru-RU" sz="3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кс</a:t>
            </a:r>
            <a:r>
              <a:rPr kumimoji="0" lang="ru-RU" sz="33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ир</a:t>
            </a:r>
            <a:r>
              <a:rPr kumimoji="0" lang="ru-RU" sz="3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</a:t>
            </a:r>
            <a:r>
              <a:rPr kumimoji="0" lang="ru-RU" sz="33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ванные  </a:t>
            </a:r>
            <a:r>
              <a:rPr kumimoji="0" lang="ru-RU" sz="3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ставки</a:t>
            </a:r>
            <a:endParaRPr kumimoji="0" lang="ru-RU" sz="3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8" name="Текст 29">
            <a:extLst>
              <a:ext uri="{FF2B5EF4-FFF2-40B4-BE49-F238E27FC236}">
                <a16:creationId xmlns:a16="http://schemas.microsoft.com/office/drawing/2014/main" id="{34E368B9-60B5-4CF9-A88F-F895782D1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88434" y="6126991"/>
            <a:ext cx="3600546" cy="904241"/>
          </a:xfrm>
          <a:prstGeom prst="rect">
            <a:avLst/>
          </a:prstGeom>
        </p:spPr>
        <p:txBody>
          <a:bodyPr/>
          <a:lstStyle>
            <a:lvl1pPr marL="12715" marR="5086" indent="0" algn="l" defTabSz="457200" rtl="0" eaLnBrk="1" fontAlgn="auto" latinLnBrk="0" hangingPunct="1">
              <a:lnSpc>
                <a:spcPts val="38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0" i="0" kern="1200" spc="10" dirty="0" smtClean="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394335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Фи</a:t>
            </a:r>
            <a:r>
              <a:rPr kumimoji="0" lang="ru-RU" sz="3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кс</a:t>
            </a:r>
            <a:r>
              <a:rPr kumimoji="0" lang="ru-RU" sz="33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ир</a:t>
            </a:r>
            <a:r>
              <a:rPr kumimoji="0" lang="ru-RU" sz="3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</a:t>
            </a:r>
            <a:r>
              <a:rPr kumimoji="0" lang="ru-RU" sz="33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ванные  </a:t>
            </a:r>
            <a:r>
              <a:rPr kumimoji="0" lang="ru-RU" sz="3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ставки</a:t>
            </a:r>
            <a:endParaRPr kumimoji="0" lang="ru-RU" sz="3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42" name="Рисунок 4">
            <a:extLst>
              <a:ext uri="{FF2B5EF4-FFF2-40B4-BE49-F238E27FC236}">
                <a16:creationId xmlns:a16="http://schemas.microsoft.com/office/drawing/2014/main" id="{B96D9404-69DD-4151-81C9-85FB069AAC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66640" y="6138738"/>
            <a:ext cx="916465" cy="102606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2866" b="22866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43" name="Рисунок 4">
            <a:extLst>
              <a:ext uri="{FF2B5EF4-FFF2-40B4-BE49-F238E27FC236}">
                <a16:creationId xmlns:a16="http://schemas.microsoft.com/office/drawing/2014/main" id="{419EB079-4111-436D-835B-3B50426232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889989" y="6138738"/>
            <a:ext cx="916465" cy="10260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8031" b="8031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332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6">
          <p15:clr>
            <a:srgbClr val="FBAE40"/>
          </p15:clr>
        </p15:guide>
        <p15:guide id="2" pos="633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29">
            <a:extLst>
              <a:ext uri="{FF2B5EF4-FFF2-40B4-BE49-F238E27FC236}">
                <a16:creationId xmlns:a16="http://schemas.microsoft.com/office/drawing/2014/main" id="{451E73AA-CA31-444C-A512-E2F0F1657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99079" y="3709012"/>
            <a:ext cx="7999362" cy="1851764"/>
          </a:xfrm>
          <a:prstGeom prst="rect">
            <a:avLst/>
          </a:prstGeom>
        </p:spPr>
        <p:txBody>
          <a:bodyPr/>
          <a:lstStyle>
            <a:lvl1pPr marL="12715" marR="188186" indent="0" algn="l" defTabSz="457200" rtl="0" eaLnBrk="1" fontAlgn="auto" latinLnBrk="0" hangingPunct="1">
              <a:lnSpc>
                <a:spcPct val="119300"/>
              </a:lnSpc>
              <a:spcBef>
                <a:spcPts val="2173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303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Зеленый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банк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дает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кредит на большую </a:t>
            </a:r>
            <a:r>
              <a:rPr kumimoji="0" lang="ru-RU" sz="21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сумму,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отлично. Пусть  бизнес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держит там часть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оборота.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 в </a:t>
            </a:r>
            <a:r>
              <a:rPr kumimoji="0" lang="ru-RU" sz="21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Тинькофф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намного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лучше 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зарплатный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проект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валютный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контроль. </a:t>
            </a:r>
            <a:r>
              <a:rPr kumimoji="0" lang="ru-RU" sz="21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Поэтому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пусть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компания 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работает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нами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этим направлениям.</a:t>
            </a: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188186" lvl="0" indent="0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19" name="Текст 11">
            <a:extLst>
              <a:ext uri="{FF2B5EF4-FFF2-40B4-BE49-F238E27FC236}">
                <a16:creationId xmlns:a16="http://schemas.microsoft.com/office/drawing/2014/main" id="{91A0E3FE-0E10-4515-93A7-85798985BC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98629" y="2097088"/>
            <a:ext cx="7999812" cy="127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latin typeface="Tinkoff Sans" panose="02000506050000020004" pitchFamily="2" charset="0"/>
              </a:defRPr>
            </a:lvl1pPr>
          </a:lstStyle>
          <a:p>
            <a:pPr marL="12700" marR="2524125" lvl="0" indent="0" algn="l" defTabSz="457200" rtl="0" eaLnBrk="1" fontAlgn="auto" latinLnBrk="0" hangingPunct="1">
              <a:lnSpc>
                <a:spcPct val="1069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Предложите </a:t>
            </a:r>
            <a:r>
              <a:rPr kumimoji="0" lang="ru-RU" sz="3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выбрать</a:t>
            </a:r>
            <a:r>
              <a:rPr kumimoji="0" lang="ru-RU" sz="355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35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банки  </a:t>
            </a:r>
            <a:r>
              <a:rPr kumimoji="0" lang="ru-RU" sz="35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под </a:t>
            </a:r>
            <a:r>
              <a:rPr kumimoji="0" lang="ru-RU" sz="35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конкретные </a:t>
            </a:r>
            <a:r>
              <a:rPr kumimoji="0" lang="ru-RU" sz="35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задачи</a:t>
            </a:r>
            <a:endParaRPr kumimoji="0" lang="ru-RU" sz="3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20" name="Текст 11">
            <a:extLst>
              <a:ext uri="{FF2B5EF4-FFF2-40B4-BE49-F238E27FC236}">
                <a16:creationId xmlns:a16="http://schemas.microsoft.com/office/drawing/2014/main" id="{88C0093C-B412-40A1-AC8E-86EE75077C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98629" y="6681789"/>
            <a:ext cx="7862651" cy="127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latin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069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Не </a:t>
            </a:r>
            <a:r>
              <a:rPr kumimoji="0" lang="ru-RU" sz="3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предлагайте </a:t>
            </a:r>
            <a:r>
              <a:rPr kumimoji="0" lang="ru-RU" sz="35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все</a:t>
            </a:r>
            <a:r>
              <a:rPr kumimoji="0" lang="ru-RU" sz="355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35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бросить  </a:t>
            </a:r>
            <a:r>
              <a:rPr kumimoji="0" lang="ru-RU" sz="35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35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поменять</a:t>
            </a:r>
            <a:r>
              <a:rPr kumimoji="0" lang="ru-RU" sz="35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35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банк</a:t>
            </a:r>
            <a:endParaRPr kumimoji="0" lang="ru-RU" sz="3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28CA6D0E-9811-4E33-9C60-E10721DE048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45475" y="2123155"/>
            <a:ext cx="1241425" cy="127158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3" name="Рисунок 21">
            <a:extLst>
              <a:ext uri="{FF2B5EF4-FFF2-40B4-BE49-F238E27FC236}">
                <a16:creationId xmlns:a16="http://schemas.microsoft.com/office/drawing/2014/main" id="{778AC870-87E9-4C63-92C6-83E627D4A0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5475" y="6681789"/>
            <a:ext cx="1241425" cy="127158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41CBB5FC-D533-AA45-B9F3-E5F13AB2A854}"/>
              </a:ext>
            </a:extLst>
          </p:cNvPr>
          <p:cNvSpPr/>
          <p:nvPr userDrawn="1"/>
        </p:nvSpPr>
        <p:spPr>
          <a:xfrm>
            <a:off x="0" y="-6705"/>
            <a:ext cx="6768216" cy="11322110"/>
          </a:xfrm>
          <a:custGeom>
            <a:avLst/>
            <a:gdLst/>
            <a:ahLst/>
            <a:cxnLst/>
            <a:rect l="l" t="t" r="r" b="b"/>
            <a:pathLst>
              <a:path w="6760209" h="11308715">
                <a:moveTo>
                  <a:pt x="0" y="11308555"/>
                </a:moveTo>
                <a:lnTo>
                  <a:pt x="6760003" y="11308555"/>
                </a:lnTo>
                <a:lnTo>
                  <a:pt x="6760003" y="0"/>
                </a:lnTo>
                <a:lnTo>
                  <a:pt x="0" y="0"/>
                </a:lnTo>
                <a:lnTo>
                  <a:pt x="0" y="11308555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 dirty="0"/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A421AB01-6DAD-1542-A751-F51E505ADB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837" y="730259"/>
            <a:ext cx="5739924" cy="2012941"/>
          </a:xfrm>
          <a:prstGeom prst="rect">
            <a:avLst/>
          </a:prstGeom>
        </p:spPr>
        <p:txBody>
          <a:bodyPr anchor="t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48269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29">
            <a:extLst>
              <a:ext uri="{FF2B5EF4-FFF2-40B4-BE49-F238E27FC236}">
                <a16:creationId xmlns:a16="http://schemas.microsoft.com/office/drawing/2014/main" id="{40B65EC7-02A1-42EC-BDD6-E2BE938CC7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59097" y="7564675"/>
            <a:ext cx="4370766" cy="48957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50" spc="5" dirty="0">
                <a:solidFill>
                  <a:srgbClr val="282828"/>
                </a:solidFill>
                <a:latin typeface="Oleg Sans"/>
                <a:cs typeface="Oleg Sans"/>
              </a:rPr>
              <a:t>Alfred</a:t>
            </a:r>
            <a:endParaRPr lang="en-US" sz="2750" dirty="0">
              <a:latin typeface="Oleg Sans"/>
              <a:cs typeface="Oleg Sans"/>
            </a:endParaRP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411806AF-26D1-439D-A38A-FCD6CB1F10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59096" y="8123514"/>
            <a:ext cx="4370767" cy="757667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50" spc="15" dirty="0">
                <a:solidFill>
                  <a:srgbClr val="282828"/>
                </a:solidFill>
                <a:latin typeface="Oleg Sans"/>
                <a:cs typeface="Oleg Sans"/>
              </a:rPr>
              <a:t>Отвезет </a:t>
            </a: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и </a:t>
            </a:r>
            <a:r>
              <a:rPr lang="ru-RU" sz="2150" spc="15" dirty="0">
                <a:solidFill>
                  <a:srgbClr val="282828"/>
                </a:solidFill>
                <a:latin typeface="Oleg Sans"/>
                <a:cs typeface="Oleg Sans"/>
              </a:rPr>
              <a:t>доставит автомобиль     из</a:t>
            </a:r>
            <a:r>
              <a:rPr lang="ru-RU" sz="2150" spc="20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сервиса</a:t>
            </a:r>
            <a:endParaRPr lang="ru-RU" sz="2150" dirty="0">
              <a:latin typeface="Oleg Sans"/>
              <a:cs typeface="Oleg Sans"/>
            </a:endParaRPr>
          </a:p>
        </p:txBody>
      </p:sp>
      <p:sp>
        <p:nvSpPr>
          <p:cNvPr id="25" name="Текст 29">
            <a:extLst>
              <a:ext uri="{FF2B5EF4-FFF2-40B4-BE49-F238E27FC236}">
                <a16:creationId xmlns:a16="http://schemas.microsoft.com/office/drawing/2014/main" id="{02737026-EE4A-4294-AD72-FE7C75693D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88073" y="7564675"/>
            <a:ext cx="4370766" cy="48957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5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Prime</a:t>
            </a:r>
            <a:endParaRPr kumimoji="0" lang="en-US" sz="2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grpSp>
        <p:nvGrpSpPr>
          <p:cNvPr id="6" name="object 5">
            <a:extLst>
              <a:ext uri="{FF2B5EF4-FFF2-40B4-BE49-F238E27FC236}">
                <a16:creationId xmlns:a16="http://schemas.microsoft.com/office/drawing/2014/main" id="{F6AD2674-7124-400B-9CDE-A328E660F614}"/>
              </a:ext>
            </a:extLst>
          </p:cNvPr>
          <p:cNvGrpSpPr/>
          <p:nvPr userDrawn="1"/>
        </p:nvGrpSpPr>
        <p:grpSpPr>
          <a:xfrm>
            <a:off x="829949" y="7129774"/>
            <a:ext cx="5565775" cy="1998980"/>
            <a:chOff x="829949" y="7129774"/>
            <a:chExt cx="5565775" cy="1998980"/>
          </a:xfrm>
        </p:grpSpPr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058CED23-EB0B-4D2F-9E46-A35D63EF09A2}"/>
                </a:ext>
              </a:extLst>
            </p:cNvPr>
            <p:cNvSpPr/>
            <p:nvPr/>
          </p:nvSpPr>
          <p:spPr>
            <a:xfrm>
              <a:off x="980069" y="7407104"/>
              <a:ext cx="5403215" cy="1709420"/>
            </a:xfrm>
            <a:custGeom>
              <a:avLst/>
              <a:gdLst/>
              <a:ahLst/>
              <a:cxnLst/>
              <a:rect l="l" t="t" r="r" b="b"/>
              <a:pathLst>
                <a:path w="5403215" h="1709420">
                  <a:moveTo>
                    <a:pt x="647791" y="0"/>
                  </a:moveTo>
                  <a:lnTo>
                    <a:pt x="5292718" y="0"/>
                  </a:lnTo>
                  <a:lnTo>
                    <a:pt x="5335634" y="8886"/>
                  </a:lnTo>
                  <a:lnTo>
                    <a:pt x="5370681" y="33119"/>
                  </a:lnTo>
                  <a:lnTo>
                    <a:pt x="5394311" y="69065"/>
                  </a:lnTo>
                  <a:lnTo>
                    <a:pt x="5402976" y="113085"/>
                  </a:lnTo>
                  <a:lnTo>
                    <a:pt x="5402976" y="1595762"/>
                  </a:lnTo>
                  <a:lnTo>
                    <a:pt x="5394311" y="1639783"/>
                  </a:lnTo>
                  <a:lnTo>
                    <a:pt x="5370681" y="1675728"/>
                  </a:lnTo>
                  <a:lnTo>
                    <a:pt x="5335634" y="1699962"/>
                  </a:lnTo>
                  <a:lnTo>
                    <a:pt x="5292718" y="1708848"/>
                  </a:lnTo>
                  <a:lnTo>
                    <a:pt x="110270" y="1708848"/>
                  </a:lnTo>
                  <a:lnTo>
                    <a:pt x="67347" y="1699962"/>
                  </a:lnTo>
                  <a:lnTo>
                    <a:pt x="32296" y="1675728"/>
                  </a:lnTo>
                  <a:lnTo>
                    <a:pt x="8665" y="1639783"/>
                  </a:lnTo>
                  <a:lnTo>
                    <a:pt x="0" y="1595762"/>
                  </a:lnTo>
                  <a:lnTo>
                    <a:pt x="0" y="526350"/>
                  </a:lnTo>
                </a:path>
              </a:pathLst>
            </a:custGeom>
            <a:ln w="25130">
              <a:solidFill>
                <a:srgbClr val="2828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46C9D4FE-FEDB-4F98-B1B4-E5F371F1012E}"/>
                </a:ext>
              </a:extLst>
            </p:cNvPr>
            <p:cNvSpPr/>
            <p:nvPr/>
          </p:nvSpPr>
          <p:spPr>
            <a:xfrm>
              <a:off x="829949" y="7129774"/>
              <a:ext cx="624205" cy="663575"/>
            </a:xfrm>
            <a:custGeom>
              <a:avLst/>
              <a:gdLst/>
              <a:ahLst/>
              <a:cxnLst/>
              <a:rect l="l" t="t" r="r" b="b"/>
              <a:pathLst>
                <a:path w="624205" h="663575">
                  <a:moveTo>
                    <a:pt x="132893" y="325946"/>
                  </a:moveTo>
                  <a:lnTo>
                    <a:pt x="87993" y="326768"/>
                  </a:lnTo>
                  <a:lnTo>
                    <a:pt x="46818" y="343340"/>
                  </a:lnTo>
                  <a:lnTo>
                    <a:pt x="16483" y="374056"/>
                  </a:lnTo>
                  <a:lnTo>
                    <a:pt x="0" y="416891"/>
                  </a:lnTo>
                  <a:lnTo>
                    <a:pt x="705" y="459254"/>
                  </a:lnTo>
                  <a:lnTo>
                    <a:pt x="17190" y="498501"/>
                  </a:lnTo>
                  <a:lnTo>
                    <a:pt x="48047" y="531986"/>
                  </a:lnTo>
                  <a:lnTo>
                    <a:pt x="89027" y="562902"/>
                  </a:lnTo>
                  <a:lnTo>
                    <a:pt x="131334" y="591858"/>
                  </a:lnTo>
                  <a:lnTo>
                    <a:pt x="174932" y="618835"/>
                  </a:lnTo>
                  <a:lnTo>
                    <a:pt x="219786" y="643815"/>
                  </a:lnTo>
                  <a:lnTo>
                    <a:pt x="260285" y="660143"/>
                  </a:lnTo>
                  <a:lnTo>
                    <a:pt x="281741" y="663195"/>
                  </a:lnTo>
                  <a:lnTo>
                    <a:pt x="303884" y="661016"/>
                  </a:lnTo>
                  <a:lnTo>
                    <a:pt x="346153" y="644184"/>
                  </a:lnTo>
                  <a:lnTo>
                    <a:pt x="377716" y="612226"/>
                  </a:lnTo>
                  <a:lnTo>
                    <a:pt x="404796" y="559051"/>
                  </a:lnTo>
                  <a:lnTo>
                    <a:pt x="428973" y="512339"/>
                  </a:lnTo>
                  <a:lnTo>
                    <a:pt x="450974" y="470474"/>
                  </a:lnTo>
                  <a:lnTo>
                    <a:pt x="471523" y="431842"/>
                  </a:lnTo>
                  <a:lnTo>
                    <a:pt x="493749" y="390340"/>
                  </a:lnTo>
                  <a:lnTo>
                    <a:pt x="243006" y="390340"/>
                  </a:lnTo>
                  <a:lnTo>
                    <a:pt x="233248" y="383326"/>
                  </a:lnTo>
                  <a:lnTo>
                    <a:pt x="174401" y="342480"/>
                  </a:lnTo>
                  <a:lnTo>
                    <a:pt x="132893" y="325946"/>
                  </a:lnTo>
                  <a:close/>
                </a:path>
                <a:path w="624205" h="663575">
                  <a:moveTo>
                    <a:pt x="511188" y="0"/>
                  </a:moveTo>
                  <a:lnTo>
                    <a:pt x="467951" y="8889"/>
                  </a:lnTo>
                  <a:lnTo>
                    <a:pt x="428790" y="33091"/>
                  </a:lnTo>
                  <a:lnTo>
                    <a:pt x="362242" y="156230"/>
                  </a:lnTo>
                  <a:lnTo>
                    <a:pt x="243006" y="390340"/>
                  </a:lnTo>
                  <a:lnTo>
                    <a:pt x="493749" y="390340"/>
                  </a:lnTo>
                  <a:lnTo>
                    <a:pt x="511170" y="357809"/>
                  </a:lnTo>
                  <a:lnTo>
                    <a:pt x="531718" y="319177"/>
                  </a:lnTo>
                  <a:lnTo>
                    <a:pt x="553717" y="277312"/>
                  </a:lnTo>
                  <a:lnTo>
                    <a:pt x="577892" y="230600"/>
                  </a:lnTo>
                  <a:lnTo>
                    <a:pt x="604968" y="177425"/>
                  </a:lnTo>
                  <a:lnTo>
                    <a:pt x="621026" y="136892"/>
                  </a:lnTo>
                  <a:lnTo>
                    <a:pt x="623956" y="115929"/>
                  </a:lnTo>
                  <a:lnTo>
                    <a:pt x="622195" y="93314"/>
                  </a:lnTo>
                  <a:lnTo>
                    <a:pt x="605078" y="51564"/>
                  </a:lnTo>
                  <a:lnTo>
                    <a:pt x="573392" y="19482"/>
                  </a:lnTo>
                  <a:lnTo>
                    <a:pt x="532936" y="2720"/>
                  </a:lnTo>
                  <a:lnTo>
                    <a:pt x="511188" y="0"/>
                  </a:lnTo>
                  <a:close/>
                </a:path>
              </a:pathLst>
            </a:custGeom>
            <a:solidFill>
              <a:srgbClr val="FFDA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332477AA-437E-4D9C-9379-FF58C585255B}"/>
                </a:ext>
              </a:extLst>
            </p:cNvPr>
            <p:cNvSpPr/>
            <p:nvPr/>
          </p:nvSpPr>
          <p:spPr>
            <a:xfrm>
              <a:off x="933392" y="7315510"/>
              <a:ext cx="407670" cy="511809"/>
            </a:xfrm>
            <a:custGeom>
              <a:avLst/>
              <a:gdLst/>
              <a:ahLst/>
              <a:cxnLst/>
              <a:rect l="l" t="t" r="r" b="b"/>
              <a:pathLst>
                <a:path w="407669" h="511809">
                  <a:moveTo>
                    <a:pt x="19001" y="388166"/>
                  </a:moveTo>
                  <a:lnTo>
                    <a:pt x="6997" y="388218"/>
                  </a:lnTo>
                  <a:lnTo>
                    <a:pt x="38" y="396908"/>
                  </a:lnTo>
                  <a:lnTo>
                    <a:pt x="0" y="408655"/>
                  </a:lnTo>
                  <a:lnTo>
                    <a:pt x="8761" y="417882"/>
                  </a:lnTo>
                  <a:lnTo>
                    <a:pt x="218459" y="510587"/>
                  </a:lnTo>
                  <a:lnTo>
                    <a:pt x="224505" y="511575"/>
                  </a:lnTo>
                  <a:lnTo>
                    <a:pt x="230383" y="509817"/>
                  </a:lnTo>
                  <a:lnTo>
                    <a:pt x="235291" y="506011"/>
                  </a:lnTo>
                  <a:lnTo>
                    <a:pt x="238425" y="500849"/>
                  </a:lnTo>
                  <a:lnTo>
                    <a:pt x="247455" y="475292"/>
                  </a:lnTo>
                  <a:lnTo>
                    <a:pt x="215217" y="475292"/>
                  </a:lnTo>
                  <a:lnTo>
                    <a:pt x="19001" y="388166"/>
                  </a:lnTo>
                  <a:close/>
                </a:path>
                <a:path w="407669" h="511809">
                  <a:moveTo>
                    <a:pt x="397803" y="0"/>
                  </a:moveTo>
                  <a:lnTo>
                    <a:pt x="386327" y="69"/>
                  </a:lnTo>
                  <a:lnTo>
                    <a:pt x="377885" y="9216"/>
                  </a:lnTo>
                  <a:lnTo>
                    <a:pt x="365833" y="43744"/>
                  </a:lnTo>
                  <a:lnTo>
                    <a:pt x="353555" y="80278"/>
                  </a:lnTo>
                  <a:lnTo>
                    <a:pt x="341496" y="114813"/>
                  </a:lnTo>
                  <a:lnTo>
                    <a:pt x="233701" y="419930"/>
                  </a:lnTo>
                  <a:lnTo>
                    <a:pt x="228470" y="435210"/>
                  </a:lnTo>
                  <a:lnTo>
                    <a:pt x="220448" y="460012"/>
                  </a:lnTo>
                  <a:lnTo>
                    <a:pt x="215217" y="475292"/>
                  </a:lnTo>
                  <a:lnTo>
                    <a:pt x="247455" y="475292"/>
                  </a:lnTo>
                  <a:lnTo>
                    <a:pt x="306390" y="308491"/>
                  </a:lnTo>
                  <a:lnTo>
                    <a:pt x="324668" y="256487"/>
                  </a:lnTo>
                  <a:lnTo>
                    <a:pt x="338402" y="216978"/>
                  </a:lnTo>
                  <a:lnTo>
                    <a:pt x="350619" y="181635"/>
                  </a:lnTo>
                  <a:lnTo>
                    <a:pt x="364349" y="142126"/>
                  </a:lnTo>
                  <a:lnTo>
                    <a:pt x="382622" y="90122"/>
                  </a:lnTo>
                  <a:lnTo>
                    <a:pt x="407601" y="19431"/>
                  </a:lnTo>
                  <a:lnTo>
                    <a:pt x="406750" y="7092"/>
                  </a:lnTo>
                  <a:lnTo>
                    <a:pt x="397803" y="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9">
            <a:extLst>
              <a:ext uri="{FF2B5EF4-FFF2-40B4-BE49-F238E27FC236}">
                <a16:creationId xmlns:a16="http://schemas.microsoft.com/office/drawing/2014/main" id="{C5236EBA-8FAD-4FF1-A554-E2534505D0D6}"/>
              </a:ext>
            </a:extLst>
          </p:cNvPr>
          <p:cNvGrpSpPr/>
          <p:nvPr userDrawn="1"/>
        </p:nvGrpSpPr>
        <p:grpSpPr>
          <a:xfrm>
            <a:off x="7264799" y="7111911"/>
            <a:ext cx="5488940" cy="2016760"/>
            <a:chOff x="7264799" y="7111911"/>
            <a:chExt cx="5488940" cy="2016760"/>
          </a:xfrm>
        </p:grpSpPr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60B7F2F0-E3C3-4BBA-B220-322343AA9C1C}"/>
                </a:ext>
              </a:extLst>
            </p:cNvPr>
            <p:cNvSpPr/>
            <p:nvPr/>
          </p:nvSpPr>
          <p:spPr>
            <a:xfrm>
              <a:off x="7337991" y="7407104"/>
              <a:ext cx="5403215" cy="1709420"/>
            </a:xfrm>
            <a:custGeom>
              <a:avLst/>
              <a:gdLst/>
              <a:ahLst/>
              <a:cxnLst/>
              <a:rect l="l" t="t" r="r" b="b"/>
              <a:pathLst>
                <a:path w="5403215" h="1709420">
                  <a:moveTo>
                    <a:pt x="647791" y="0"/>
                  </a:moveTo>
                  <a:lnTo>
                    <a:pt x="5292718" y="0"/>
                  </a:lnTo>
                  <a:lnTo>
                    <a:pt x="5335634" y="8886"/>
                  </a:lnTo>
                  <a:lnTo>
                    <a:pt x="5370681" y="33119"/>
                  </a:lnTo>
                  <a:lnTo>
                    <a:pt x="5394311" y="69065"/>
                  </a:lnTo>
                  <a:lnTo>
                    <a:pt x="5402976" y="113085"/>
                  </a:lnTo>
                  <a:lnTo>
                    <a:pt x="5402976" y="1595762"/>
                  </a:lnTo>
                  <a:lnTo>
                    <a:pt x="5394311" y="1639783"/>
                  </a:lnTo>
                  <a:lnTo>
                    <a:pt x="5370681" y="1675728"/>
                  </a:lnTo>
                  <a:lnTo>
                    <a:pt x="5335634" y="1699962"/>
                  </a:lnTo>
                  <a:lnTo>
                    <a:pt x="5292718" y="1708848"/>
                  </a:lnTo>
                  <a:lnTo>
                    <a:pt x="110270" y="1708848"/>
                  </a:lnTo>
                  <a:lnTo>
                    <a:pt x="67347" y="1699962"/>
                  </a:lnTo>
                  <a:lnTo>
                    <a:pt x="32296" y="1675728"/>
                  </a:lnTo>
                  <a:lnTo>
                    <a:pt x="8665" y="1639783"/>
                  </a:lnTo>
                  <a:lnTo>
                    <a:pt x="0" y="1595762"/>
                  </a:lnTo>
                  <a:lnTo>
                    <a:pt x="0" y="526350"/>
                  </a:lnTo>
                </a:path>
              </a:pathLst>
            </a:custGeom>
            <a:ln w="25130">
              <a:solidFill>
                <a:srgbClr val="2828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3CC980F7-F253-4C8D-BFBE-3855A40EB4B8}"/>
                </a:ext>
              </a:extLst>
            </p:cNvPr>
            <p:cNvSpPr/>
            <p:nvPr/>
          </p:nvSpPr>
          <p:spPr>
            <a:xfrm>
              <a:off x="7264799" y="7111911"/>
              <a:ext cx="624205" cy="663575"/>
            </a:xfrm>
            <a:custGeom>
              <a:avLst/>
              <a:gdLst/>
              <a:ahLst/>
              <a:cxnLst/>
              <a:rect l="l" t="t" r="r" b="b"/>
              <a:pathLst>
                <a:path w="624204" h="663575">
                  <a:moveTo>
                    <a:pt x="132892" y="325946"/>
                  </a:moveTo>
                  <a:lnTo>
                    <a:pt x="87989" y="326768"/>
                  </a:lnTo>
                  <a:lnTo>
                    <a:pt x="46812" y="343336"/>
                  </a:lnTo>
                  <a:lnTo>
                    <a:pt x="16478" y="374050"/>
                  </a:lnTo>
                  <a:lnTo>
                    <a:pt x="0" y="416886"/>
                  </a:lnTo>
                  <a:lnTo>
                    <a:pt x="705" y="459251"/>
                  </a:lnTo>
                  <a:lnTo>
                    <a:pt x="17192" y="498501"/>
                  </a:lnTo>
                  <a:lnTo>
                    <a:pt x="48054" y="531993"/>
                  </a:lnTo>
                  <a:lnTo>
                    <a:pt x="89034" y="562902"/>
                  </a:lnTo>
                  <a:lnTo>
                    <a:pt x="131340" y="591855"/>
                  </a:lnTo>
                  <a:lnTo>
                    <a:pt x="174934" y="618830"/>
                  </a:lnTo>
                  <a:lnTo>
                    <a:pt x="219780" y="643810"/>
                  </a:lnTo>
                  <a:lnTo>
                    <a:pt x="260290" y="660138"/>
                  </a:lnTo>
                  <a:lnTo>
                    <a:pt x="281748" y="663190"/>
                  </a:lnTo>
                  <a:lnTo>
                    <a:pt x="303891" y="661011"/>
                  </a:lnTo>
                  <a:lnTo>
                    <a:pt x="346149" y="644190"/>
                  </a:lnTo>
                  <a:lnTo>
                    <a:pt x="377711" y="612234"/>
                  </a:lnTo>
                  <a:lnTo>
                    <a:pt x="404791" y="559058"/>
                  </a:lnTo>
                  <a:lnTo>
                    <a:pt x="428969" y="512345"/>
                  </a:lnTo>
                  <a:lnTo>
                    <a:pt x="450971" y="470479"/>
                  </a:lnTo>
                  <a:lnTo>
                    <a:pt x="471522" y="431846"/>
                  </a:lnTo>
                  <a:lnTo>
                    <a:pt x="493754" y="390335"/>
                  </a:lnTo>
                  <a:lnTo>
                    <a:pt x="243001" y="390335"/>
                  </a:lnTo>
                  <a:lnTo>
                    <a:pt x="233243" y="383321"/>
                  </a:lnTo>
                  <a:lnTo>
                    <a:pt x="174408" y="342474"/>
                  </a:lnTo>
                  <a:lnTo>
                    <a:pt x="132892" y="325946"/>
                  </a:lnTo>
                  <a:close/>
                </a:path>
                <a:path w="624204" h="663575">
                  <a:moveTo>
                    <a:pt x="511184" y="0"/>
                  </a:moveTo>
                  <a:lnTo>
                    <a:pt x="467946" y="8891"/>
                  </a:lnTo>
                  <a:lnTo>
                    <a:pt x="428784" y="33091"/>
                  </a:lnTo>
                  <a:lnTo>
                    <a:pt x="362237" y="156225"/>
                  </a:lnTo>
                  <a:lnTo>
                    <a:pt x="243001" y="390335"/>
                  </a:lnTo>
                  <a:lnTo>
                    <a:pt x="493754" y="390335"/>
                  </a:lnTo>
                  <a:lnTo>
                    <a:pt x="531722" y="319178"/>
                  </a:lnTo>
                  <a:lnTo>
                    <a:pt x="553723" y="277315"/>
                  </a:lnTo>
                  <a:lnTo>
                    <a:pt x="577898" y="230605"/>
                  </a:lnTo>
                  <a:lnTo>
                    <a:pt x="604975" y="177432"/>
                  </a:lnTo>
                  <a:lnTo>
                    <a:pt x="621022" y="136888"/>
                  </a:lnTo>
                  <a:lnTo>
                    <a:pt x="623950" y="115924"/>
                  </a:lnTo>
                  <a:lnTo>
                    <a:pt x="622189" y="93309"/>
                  </a:lnTo>
                  <a:lnTo>
                    <a:pt x="605074" y="51558"/>
                  </a:lnTo>
                  <a:lnTo>
                    <a:pt x="573399" y="19477"/>
                  </a:lnTo>
                  <a:lnTo>
                    <a:pt x="532936" y="2716"/>
                  </a:lnTo>
                  <a:lnTo>
                    <a:pt x="511184" y="0"/>
                  </a:lnTo>
                  <a:close/>
                </a:path>
              </a:pathLst>
            </a:custGeom>
            <a:solidFill>
              <a:srgbClr val="FFDA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640C89E7-C7DA-495A-8516-9B8A2E77BBC1}"/>
                </a:ext>
              </a:extLst>
            </p:cNvPr>
            <p:cNvSpPr/>
            <p:nvPr/>
          </p:nvSpPr>
          <p:spPr>
            <a:xfrm>
              <a:off x="7368238" y="7297653"/>
              <a:ext cx="407670" cy="511809"/>
            </a:xfrm>
            <a:custGeom>
              <a:avLst/>
              <a:gdLst/>
              <a:ahLst/>
              <a:cxnLst/>
              <a:rect l="l" t="t" r="r" b="b"/>
              <a:pathLst>
                <a:path w="407670" h="511809">
                  <a:moveTo>
                    <a:pt x="19000" y="388156"/>
                  </a:moveTo>
                  <a:lnTo>
                    <a:pt x="7001" y="388211"/>
                  </a:lnTo>
                  <a:lnTo>
                    <a:pt x="41" y="396903"/>
                  </a:lnTo>
                  <a:lnTo>
                    <a:pt x="0" y="408651"/>
                  </a:lnTo>
                  <a:lnTo>
                    <a:pt x="8759" y="417873"/>
                  </a:lnTo>
                  <a:lnTo>
                    <a:pt x="218470" y="510590"/>
                  </a:lnTo>
                  <a:lnTo>
                    <a:pt x="224509" y="511571"/>
                  </a:lnTo>
                  <a:lnTo>
                    <a:pt x="230385" y="509811"/>
                  </a:lnTo>
                  <a:lnTo>
                    <a:pt x="235295" y="506007"/>
                  </a:lnTo>
                  <a:lnTo>
                    <a:pt x="238436" y="500852"/>
                  </a:lnTo>
                  <a:lnTo>
                    <a:pt x="247468" y="475282"/>
                  </a:lnTo>
                  <a:lnTo>
                    <a:pt x="215216" y="475282"/>
                  </a:lnTo>
                  <a:lnTo>
                    <a:pt x="19000" y="388156"/>
                  </a:lnTo>
                  <a:close/>
                </a:path>
                <a:path w="407670" h="511809">
                  <a:moveTo>
                    <a:pt x="397810" y="0"/>
                  </a:moveTo>
                  <a:lnTo>
                    <a:pt x="386332" y="67"/>
                  </a:lnTo>
                  <a:lnTo>
                    <a:pt x="377896" y="9207"/>
                  </a:lnTo>
                  <a:lnTo>
                    <a:pt x="365836" y="43736"/>
                  </a:lnTo>
                  <a:lnTo>
                    <a:pt x="353559" y="80274"/>
                  </a:lnTo>
                  <a:lnTo>
                    <a:pt x="341507" y="114803"/>
                  </a:lnTo>
                  <a:lnTo>
                    <a:pt x="233711" y="419933"/>
                  </a:lnTo>
                  <a:lnTo>
                    <a:pt x="228478" y="435206"/>
                  </a:lnTo>
                  <a:lnTo>
                    <a:pt x="220449" y="460003"/>
                  </a:lnTo>
                  <a:lnTo>
                    <a:pt x="215216" y="475282"/>
                  </a:lnTo>
                  <a:lnTo>
                    <a:pt x="247468" y="475282"/>
                  </a:lnTo>
                  <a:lnTo>
                    <a:pt x="306388" y="308481"/>
                  </a:lnTo>
                  <a:lnTo>
                    <a:pt x="324667" y="256477"/>
                  </a:lnTo>
                  <a:lnTo>
                    <a:pt x="338401" y="216969"/>
                  </a:lnTo>
                  <a:lnTo>
                    <a:pt x="350620" y="181625"/>
                  </a:lnTo>
                  <a:lnTo>
                    <a:pt x="364353" y="142117"/>
                  </a:lnTo>
                  <a:lnTo>
                    <a:pt x="382633" y="90113"/>
                  </a:lnTo>
                  <a:lnTo>
                    <a:pt x="407612" y="19422"/>
                  </a:lnTo>
                  <a:lnTo>
                    <a:pt x="406759" y="7090"/>
                  </a:lnTo>
                  <a:lnTo>
                    <a:pt x="397810" y="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3">
            <a:extLst>
              <a:ext uri="{FF2B5EF4-FFF2-40B4-BE49-F238E27FC236}">
                <a16:creationId xmlns:a16="http://schemas.microsoft.com/office/drawing/2014/main" id="{232C711A-C357-42E8-BBBF-4DB09D6034E2}"/>
              </a:ext>
            </a:extLst>
          </p:cNvPr>
          <p:cNvGrpSpPr/>
          <p:nvPr userDrawn="1"/>
        </p:nvGrpSpPr>
        <p:grpSpPr>
          <a:xfrm>
            <a:off x="13658877" y="7111911"/>
            <a:ext cx="5490845" cy="2016760"/>
            <a:chOff x="13658877" y="7111911"/>
            <a:chExt cx="5490845" cy="2016760"/>
          </a:xfrm>
        </p:grpSpPr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A336CF35-59C6-49E6-BAA9-B1509CAFCC67}"/>
                </a:ext>
              </a:extLst>
            </p:cNvPr>
            <p:cNvSpPr/>
            <p:nvPr/>
          </p:nvSpPr>
          <p:spPr>
            <a:xfrm>
              <a:off x="13733608" y="7407104"/>
              <a:ext cx="5403215" cy="1709420"/>
            </a:xfrm>
            <a:custGeom>
              <a:avLst/>
              <a:gdLst/>
              <a:ahLst/>
              <a:cxnLst/>
              <a:rect l="l" t="t" r="r" b="b"/>
              <a:pathLst>
                <a:path w="5403215" h="1709420">
                  <a:moveTo>
                    <a:pt x="647791" y="0"/>
                  </a:moveTo>
                  <a:lnTo>
                    <a:pt x="5292718" y="0"/>
                  </a:lnTo>
                  <a:lnTo>
                    <a:pt x="5335634" y="8886"/>
                  </a:lnTo>
                  <a:lnTo>
                    <a:pt x="5370681" y="33119"/>
                  </a:lnTo>
                  <a:lnTo>
                    <a:pt x="5394311" y="69065"/>
                  </a:lnTo>
                  <a:lnTo>
                    <a:pt x="5402976" y="113085"/>
                  </a:lnTo>
                  <a:lnTo>
                    <a:pt x="5402976" y="1595762"/>
                  </a:lnTo>
                  <a:lnTo>
                    <a:pt x="5394311" y="1639783"/>
                  </a:lnTo>
                  <a:lnTo>
                    <a:pt x="5370681" y="1675728"/>
                  </a:lnTo>
                  <a:lnTo>
                    <a:pt x="5335634" y="1699962"/>
                  </a:lnTo>
                  <a:lnTo>
                    <a:pt x="5292718" y="1708848"/>
                  </a:lnTo>
                  <a:lnTo>
                    <a:pt x="110270" y="1708848"/>
                  </a:lnTo>
                  <a:lnTo>
                    <a:pt x="67347" y="1699962"/>
                  </a:lnTo>
                  <a:lnTo>
                    <a:pt x="32296" y="1675728"/>
                  </a:lnTo>
                  <a:lnTo>
                    <a:pt x="8665" y="1639783"/>
                  </a:lnTo>
                  <a:lnTo>
                    <a:pt x="0" y="1595762"/>
                  </a:lnTo>
                  <a:lnTo>
                    <a:pt x="0" y="526350"/>
                  </a:lnTo>
                </a:path>
              </a:pathLst>
            </a:custGeom>
            <a:ln w="25130">
              <a:solidFill>
                <a:srgbClr val="2828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9B356D91-4685-4395-8F09-1A96F940BF61}"/>
                </a:ext>
              </a:extLst>
            </p:cNvPr>
            <p:cNvSpPr/>
            <p:nvPr/>
          </p:nvSpPr>
          <p:spPr>
            <a:xfrm>
              <a:off x="13658877" y="7111911"/>
              <a:ext cx="624205" cy="663575"/>
            </a:xfrm>
            <a:custGeom>
              <a:avLst/>
              <a:gdLst/>
              <a:ahLst/>
              <a:cxnLst/>
              <a:rect l="l" t="t" r="r" b="b"/>
              <a:pathLst>
                <a:path w="624205" h="663575">
                  <a:moveTo>
                    <a:pt x="132893" y="325946"/>
                  </a:moveTo>
                  <a:lnTo>
                    <a:pt x="87993" y="326768"/>
                  </a:lnTo>
                  <a:lnTo>
                    <a:pt x="46818" y="343336"/>
                  </a:lnTo>
                  <a:lnTo>
                    <a:pt x="16483" y="374050"/>
                  </a:lnTo>
                  <a:lnTo>
                    <a:pt x="0" y="416886"/>
                  </a:lnTo>
                  <a:lnTo>
                    <a:pt x="705" y="459251"/>
                  </a:lnTo>
                  <a:lnTo>
                    <a:pt x="17190" y="498501"/>
                  </a:lnTo>
                  <a:lnTo>
                    <a:pt x="48047" y="531993"/>
                  </a:lnTo>
                  <a:lnTo>
                    <a:pt x="89027" y="562902"/>
                  </a:lnTo>
                  <a:lnTo>
                    <a:pt x="131334" y="591855"/>
                  </a:lnTo>
                  <a:lnTo>
                    <a:pt x="174932" y="618830"/>
                  </a:lnTo>
                  <a:lnTo>
                    <a:pt x="219786" y="643810"/>
                  </a:lnTo>
                  <a:lnTo>
                    <a:pt x="260285" y="660138"/>
                  </a:lnTo>
                  <a:lnTo>
                    <a:pt x="281741" y="663190"/>
                  </a:lnTo>
                  <a:lnTo>
                    <a:pt x="303884" y="661011"/>
                  </a:lnTo>
                  <a:lnTo>
                    <a:pt x="346153" y="644190"/>
                  </a:lnTo>
                  <a:lnTo>
                    <a:pt x="377716" y="612234"/>
                  </a:lnTo>
                  <a:lnTo>
                    <a:pt x="404796" y="559058"/>
                  </a:lnTo>
                  <a:lnTo>
                    <a:pt x="428973" y="512345"/>
                  </a:lnTo>
                  <a:lnTo>
                    <a:pt x="450974" y="470479"/>
                  </a:lnTo>
                  <a:lnTo>
                    <a:pt x="471523" y="431846"/>
                  </a:lnTo>
                  <a:lnTo>
                    <a:pt x="493753" y="390335"/>
                  </a:lnTo>
                  <a:lnTo>
                    <a:pt x="243006" y="390335"/>
                  </a:lnTo>
                  <a:lnTo>
                    <a:pt x="233248" y="383321"/>
                  </a:lnTo>
                  <a:lnTo>
                    <a:pt x="174401" y="342474"/>
                  </a:lnTo>
                  <a:lnTo>
                    <a:pt x="132893" y="325946"/>
                  </a:lnTo>
                  <a:close/>
                </a:path>
                <a:path w="624205" h="663575">
                  <a:moveTo>
                    <a:pt x="511188" y="0"/>
                  </a:moveTo>
                  <a:lnTo>
                    <a:pt x="467951" y="8891"/>
                  </a:lnTo>
                  <a:lnTo>
                    <a:pt x="428790" y="33091"/>
                  </a:lnTo>
                  <a:lnTo>
                    <a:pt x="362242" y="156225"/>
                  </a:lnTo>
                  <a:lnTo>
                    <a:pt x="243006" y="390335"/>
                  </a:lnTo>
                  <a:lnTo>
                    <a:pt x="493753" y="390335"/>
                  </a:lnTo>
                  <a:lnTo>
                    <a:pt x="531718" y="319178"/>
                  </a:lnTo>
                  <a:lnTo>
                    <a:pt x="553717" y="277315"/>
                  </a:lnTo>
                  <a:lnTo>
                    <a:pt x="577892" y="230605"/>
                  </a:lnTo>
                  <a:lnTo>
                    <a:pt x="604968" y="177432"/>
                  </a:lnTo>
                  <a:lnTo>
                    <a:pt x="621025" y="136888"/>
                  </a:lnTo>
                  <a:lnTo>
                    <a:pt x="623950" y="115924"/>
                  </a:lnTo>
                  <a:lnTo>
                    <a:pt x="622182" y="93309"/>
                  </a:lnTo>
                  <a:lnTo>
                    <a:pt x="605076" y="51558"/>
                  </a:lnTo>
                  <a:lnTo>
                    <a:pt x="573392" y="19477"/>
                  </a:lnTo>
                  <a:lnTo>
                    <a:pt x="532936" y="2716"/>
                  </a:lnTo>
                  <a:lnTo>
                    <a:pt x="511188" y="0"/>
                  </a:lnTo>
                  <a:close/>
                </a:path>
              </a:pathLst>
            </a:custGeom>
            <a:solidFill>
              <a:srgbClr val="FFDA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C9083CB3-C8CD-45F2-8958-B40935D18350}"/>
                </a:ext>
              </a:extLst>
            </p:cNvPr>
            <p:cNvSpPr/>
            <p:nvPr/>
          </p:nvSpPr>
          <p:spPr>
            <a:xfrm>
              <a:off x="13762321" y="7297653"/>
              <a:ext cx="407670" cy="511809"/>
            </a:xfrm>
            <a:custGeom>
              <a:avLst/>
              <a:gdLst/>
              <a:ahLst/>
              <a:cxnLst/>
              <a:rect l="l" t="t" r="r" b="b"/>
              <a:pathLst>
                <a:path w="407669" h="511809">
                  <a:moveTo>
                    <a:pt x="19001" y="388156"/>
                  </a:moveTo>
                  <a:lnTo>
                    <a:pt x="6997" y="388211"/>
                  </a:lnTo>
                  <a:lnTo>
                    <a:pt x="38" y="396903"/>
                  </a:lnTo>
                  <a:lnTo>
                    <a:pt x="0" y="408651"/>
                  </a:lnTo>
                  <a:lnTo>
                    <a:pt x="8761" y="417873"/>
                  </a:lnTo>
                  <a:lnTo>
                    <a:pt x="218459" y="510590"/>
                  </a:lnTo>
                  <a:lnTo>
                    <a:pt x="224505" y="511571"/>
                  </a:lnTo>
                  <a:lnTo>
                    <a:pt x="230383" y="509811"/>
                  </a:lnTo>
                  <a:lnTo>
                    <a:pt x="235291" y="506007"/>
                  </a:lnTo>
                  <a:lnTo>
                    <a:pt x="238425" y="500852"/>
                  </a:lnTo>
                  <a:lnTo>
                    <a:pt x="247459" y="475282"/>
                  </a:lnTo>
                  <a:lnTo>
                    <a:pt x="215217" y="475282"/>
                  </a:lnTo>
                  <a:lnTo>
                    <a:pt x="19001" y="388156"/>
                  </a:lnTo>
                  <a:close/>
                </a:path>
                <a:path w="407669" h="511809">
                  <a:moveTo>
                    <a:pt x="397803" y="0"/>
                  </a:moveTo>
                  <a:lnTo>
                    <a:pt x="386327" y="67"/>
                  </a:lnTo>
                  <a:lnTo>
                    <a:pt x="377885" y="9207"/>
                  </a:lnTo>
                  <a:lnTo>
                    <a:pt x="365833" y="43736"/>
                  </a:lnTo>
                  <a:lnTo>
                    <a:pt x="353555" y="80274"/>
                  </a:lnTo>
                  <a:lnTo>
                    <a:pt x="341496" y="114803"/>
                  </a:lnTo>
                  <a:lnTo>
                    <a:pt x="233701" y="419933"/>
                  </a:lnTo>
                  <a:lnTo>
                    <a:pt x="228470" y="435206"/>
                  </a:lnTo>
                  <a:lnTo>
                    <a:pt x="220448" y="460003"/>
                  </a:lnTo>
                  <a:lnTo>
                    <a:pt x="215217" y="475282"/>
                  </a:lnTo>
                  <a:lnTo>
                    <a:pt x="247459" y="475282"/>
                  </a:lnTo>
                  <a:lnTo>
                    <a:pt x="306390" y="308481"/>
                  </a:lnTo>
                  <a:lnTo>
                    <a:pt x="324664" y="256477"/>
                  </a:lnTo>
                  <a:lnTo>
                    <a:pt x="338396" y="216969"/>
                  </a:lnTo>
                  <a:lnTo>
                    <a:pt x="350615" y="181625"/>
                  </a:lnTo>
                  <a:lnTo>
                    <a:pt x="364348" y="142117"/>
                  </a:lnTo>
                  <a:lnTo>
                    <a:pt x="382622" y="90113"/>
                  </a:lnTo>
                  <a:lnTo>
                    <a:pt x="407601" y="19422"/>
                  </a:lnTo>
                  <a:lnTo>
                    <a:pt x="406750" y="7090"/>
                  </a:lnTo>
                  <a:lnTo>
                    <a:pt x="397803" y="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C2CA8B-64F3-4BE7-B81B-5280A9DCF947}"/>
              </a:ext>
            </a:extLst>
          </p:cNvPr>
          <p:cNvSpPr/>
          <p:nvPr userDrawn="1"/>
        </p:nvSpPr>
        <p:spPr>
          <a:xfrm>
            <a:off x="0" y="0"/>
            <a:ext cx="20127911" cy="212418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C43C08C8-521A-4952-ADCC-872D9869FF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6" y="634461"/>
            <a:ext cx="17221200" cy="1135203"/>
          </a:xfrm>
          <a:prstGeom prst="rect">
            <a:avLst/>
          </a:prstGeom>
        </p:spPr>
        <p:txBody>
          <a:bodyPr anchor="ctr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  <p:sp>
        <p:nvSpPr>
          <p:cNvPr id="23" name="Текст 29">
            <a:extLst>
              <a:ext uri="{FF2B5EF4-FFF2-40B4-BE49-F238E27FC236}">
                <a16:creationId xmlns:a16="http://schemas.microsoft.com/office/drawing/2014/main" id="{9A345B5E-94DB-4366-81AF-C47B32C98E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3778" y="2488286"/>
            <a:ext cx="15821621" cy="2743200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-635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другой </a:t>
            </a:r>
            <a:r>
              <a:rPr kumimoji="0" lang="ru-RU" sz="235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стороны </a:t>
            </a:r>
            <a:r>
              <a:rPr kumimoji="0" lang="ru-RU" sz="2350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место обучения кадров требуют </a:t>
            </a:r>
            <a:r>
              <a:rPr kumimoji="0" lang="ru-RU" sz="235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 </a:t>
            </a:r>
            <a:r>
              <a:rPr kumimoji="0" lang="ru-RU" sz="2350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анализа </a:t>
            </a:r>
            <a:r>
              <a:rPr kumimoji="0" lang="ru-RU" sz="235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систем </a:t>
            </a: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массового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участия. </a:t>
            </a:r>
            <a:r>
              <a:rPr kumimoji="0" lang="ru-RU" sz="235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 </a:t>
            </a: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информационно-пропагандистское обеспечение нашей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важную роль </a:t>
            </a: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формировании  позиций, </a:t>
            </a:r>
            <a:r>
              <a:rPr kumimoji="0" lang="ru-RU" sz="2350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</a:t>
            </a: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отношении поставленных</a:t>
            </a:r>
            <a:r>
              <a:rPr kumimoji="0" lang="ru-RU" sz="2350" b="0" i="0" u="none" strike="noStrike" kern="1200" cap="none" spc="114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</a:t>
            </a:r>
            <a:endParaRPr kumimoji="0" lang="ru-RU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3335" marR="368300" lvl="0" indent="-1270" algn="l" defTabSz="4572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другой </a:t>
            </a:r>
            <a:r>
              <a:rPr kumimoji="0" lang="ru-RU" sz="235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стороны </a:t>
            </a:r>
            <a:r>
              <a:rPr kumimoji="0" lang="ru-RU" sz="2350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место обучения кадров требуют </a:t>
            </a:r>
            <a:r>
              <a:rPr kumimoji="0" lang="ru-RU" sz="235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 </a:t>
            </a:r>
            <a:r>
              <a:rPr kumimoji="0" lang="ru-RU" sz="2350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анализа </a:t>
            </a:r>
            <a:r>
              <a:rPr kumimoji="0" lang="ru-RU" sz="235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систем </a:t>
            </a: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массового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участия. </a:t>
            </a:r>
            <a:r>
              <a:rPr kumimoji="0" lang="ru-RU" sz="235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 </a:t>
            </a: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 пропагандистское обеспечение нашей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важную</a:t>
            </a:r>
            <a:r>
              <a:rPr kumimoji="0" lang="ru-RU" sz="2350" b="0" i="0" u="none" strike="noStrike" kern="1200" cap="none" spc="19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роль.</a:t>
            </a:r>
            <a:endParaRPr kumimoji="0" lang="ru-RU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4" name="Текст 11">
            <a:extLst>
              <a:ext uri="{FF2B5EF4-FFF2-40B4-BE49-F238E27FC236}">
                <a16:creationId xmlns:a16="http://schemas.microsoft.com/office/drawing/2014/main" id="{E666C63C-5180-4BD1-919F-50E56EBC99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3778" y="5920643"/>
            <a:ext cx="8277822" cy="663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Управляйте</a:t>
            </a:r>
            <a:r>
              <a:rPr kumimoji="0" lang="ru-RU" sz="3550" b="0" i="0" u="none" strike="noStrike" kern="1200" cap="none" spc="-4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35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ликвидностью</a:t>
            </a:r>
            <a:endParaRPr kumimoji="0" lang="ru-RU" sz="3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Текст 29">
            <a:extLst>
              <a:ext uri="{FF2B5EF4-FFF2-40B4-BE49-F238E27FC236}">
                <a16:creationId xmlns:a16="http://schemas.microsoft.com/office/drawing/2014/main" id="{2A0FC87C-499B-41D5-8DC5-102518FF2C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88072" y="8123514"/>
            <a:ext cx="4370767" cy="757667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Организует </a:t>
            </a:r>
            <a:r>
              <a:rPr kumimoji="0" lang="ru-RU" sz="21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график, поездку </a:t>
            </a:r>
            <a:r>
              <a:rPr kumimoji="0" lang="ru-RU" sz="2150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или  праздники.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Работает</a:t>
            </a:r>
            <a:r>
              <a:rPr kumimoji="0" lang="ru-RU" sz="2150" b="0" i="0" u="none" strike="noStrike" kern="1200" cap="none" spc="2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24/7</a:t>
            </a: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AC40B1DD-22DB-4EA4-8959-AB5A3642FA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468023" y="7564675"/>
            <a:ext cx="4370766" cy="48957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50" spc="5" dirty="0">
                <a:solidFill>
                  <a:srgbClr val="282828"/>
                </a:solidFill>
                <a:latin typeface="Oleg Sans"/>
                <a:cs typeface="Oleg Sans"/>
              </a:rPr>
              <a:t>Alfred</a:t>
            </a:r>
            <a:endParaRPr lang="en-US" sz="2750" dirty="0">
              <a:latin typeface="Oleg Sans"/>
              <a:cs typeface="Oleg Sans"/>
            </a:endParaRP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88C61276-C91B-4392-AFBF-2AC48BA806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68022" y="8123514"/>
            <a:ext cx="4370767" cy="757667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50" spc="15" dirty="0">
                <a:solidFill>
                  <a:srgbClr val="282828"/>
                </a:solidFill>
                <a:latin typeface="Oleg Sans"/>
                <a:cs typeface="Oleg Sans"/>
              </a:rPr>
              <a:t>Отвезет </a:t>
            </a: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и </a:t>
            </a:r>
            <a:r>
              <a:rPr lang="ru-RU" sz="2150" spc="15" dirty="0">
                <a:solidFill>
                  <a:srgbClr val="282828"/>
                </a:solidFill>
                <a:latin typeface="Oleg Sans"/>
                <a:cs typeface="Oleg Sans"/>
              </a:rPr>
              <a:t>доставит автомобиль     из</a:t>
            </a:r>
            <a:r>
              <a:rPr lang="ru-RU" sz="2150" spc="20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сервиса</a:t>
            </a:r>
            <a:endParaRPr lang="ru-RU" sz="2150" dirty="0">
              <a:latin typeface="Oleg Sans"/>
              <a:cs typeface="Oleg Sans"/>
            </a:endParaRPr>
          </a:p>
        </p:txBody>
      </p:sp>
    </p:spTree>
    <p:extLst>
      <p:ext uri="{BB962C8B-B14F-4D97-AF65-F5344CB8AC3E}">
        <p14:creationId xmlns:p14="http://schemas.microsoft.com/office/powerpoint/2010/main" val="24659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 29">
            <a:extLst>
              <a:ext uri="{FF2B5EF4-FFF2-40B4-BE49-F238E27FC236}">
                <a16:creationId xmlns:a16="http://schemas.microsoft.com/office/drawing/2014/main" id="{164ACB21-7218-4835-98D5-2D71F4103B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21569" y="6756163"/>
            <a:ext cx="4871536" cy="489573"/>
          </a:xfrm>
          <a:prstGeom prst="rect">
            <a:avLst/>
          </a:prstGeom>
        </p:spPr>
        <p:txBody>
          <a:bodyPr wrap="square" anchor="ctr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50" b="0" i="0" u="none" strike="noStrike" kern="1200" cap="none" spc="-1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Дебетовый </a:t>
            </a:r>
            <a:r>
              <a:rPr kumimoji="0" lang="ru-RU" sz="34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/</a:t>
            </a:r>
            <a:r>
              <a:rPr kumimoji="0" lang="ru-RU" sz="3450" b="0" i="0" u="none" strike="noStrike" kern="1200" cap="none" spc="-5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34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кредитный</a:t>
            </a:r>
            <a:endParaRPr kumimoji="0" lang="ru-RU" sz="3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4" name="object 2">
            <a:extLst>
              <a:ext uri="{FF2B5EF4-FFF2-40B4-BE49-F238E27FC236}">
                <a16:creationId xmlns:a16="http://schemas.microsoft.com/office/drawing/2014/main" id="{79AC4207-1C16-4A61-AA4F-35A34D823262}"/>
              </a:ext>
            </a:extLst>
          </p:cNvPr>
          <p:cNvSpPr/>
          <p:nvPr userDrawn="1"/>
        </p:nvSpPr>
        <p:spPr>
          <a:xfrm>
            <a:off x="0" y="-15240"/>
            <a:ext cx="20104100" cy="5993765"/>
          </a:xfrm>
          <a:custGeom>
            <a:avLst/>
            <a:gdLst/>
            <a:ahLst/>
            <a:cxnLst/>
            <a:rect l="l" t="t" r="r" b="b"/>
            <a:pathLst>
              <a:path w="20104100" h="5993765">
                <a:moveTo>
                  <a:pt x="20104099" y="0"/>
                </a:moveTo>
                <a:lnTo>
                  <a:pt x="0" y="0"/>
                </a:lnTo>
                <a:lnTo>
                  <a:pt x="0" y="5993534"/>
                </a:lnTo>
                <a:lnTo>
                  <a:pt x="20104099" y="5993534"/>
                </a:lnTo>
                <a:lnTo>
                  <a:pt x="20104099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Текст 29">
            <a:extLst>
              <a:ext uri="{FF2B5EF4-FFF2-40B4-BE49-F238E27FC236}">
                <a16:creationId xmlns:a16="http://schemas.microsoft.com/office/drawing/2014/main" id="{6354B7B9-45F6-4478-9358-0BFB891FFA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73396" y="2893568"/>
            <a:ext cx="4042840" cy="489573"/>
          </a:xfrm>
          <a:prstGeom prst="rect">
            <a:avLst/>
          </a:prstGeom>
        </p:spPr>
        <p:txBody>
          <a:bodyPr wrap="square" anchor="ctr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50" spc="-10" dirty="0">
                <a:solidFill>
                  <a:srgbClr val="1A1919"/>
                </a:solidFill>
                <a:latin typeface="Oleg Sans"/>
                <a:cs typeface="Oleg Sans"/>
              </a:rPr>
              <a:t>Platform: </a:t>
            </a:r>
            <a:r>
              <a:rPr lang="en-US" sz="3450" spc="-20" dirty="0" err="1">
                <a:solidFill>
                  <a:srgbClr val="1A1919"/>
                </a:solidFill>
                <a:latin typeface="Oleg Sans"/>
                <a:cs typeface="Oleg Sans"/>
              </a:rPr>
              <a:t>Ios</a:t>
            </a:r>
            <a:r>
              <a:rPr lang="en-US" sz="3450" spc="-20" dirty="0">
                <a:solidFill>
                  <a:srgbClr val="1A1919"/>
                </a:solidFill>
                <a:latin typeface="Oleg Sans"/>
                <a:cs typeface="Oleg Sans"/>
              </a:rPr>
              <a:t> </a:t>
            </a:r>
            <a:r>
              <a:rPr lang="en-US" sz="3450" dirty="0">
                <a:solidFill>
                  <a:srgbClr val="1A1919"/>
                </a:solidFill>
                <a:latin typeface="Oleg Sans"/>
                <a:cs typeface="Oleg Sans"/>
              </a:rPr>
              <a:t>/ </a:t>
            </a:r>
            <a:r>
              <a:rPr lang="en-US" sz="3450" spc="-15" dirty="0">
                <a:solidFill>
                  <a:srgbClr val="1A1919"/>
                </a:solidFill>
                <a:latin typeface="Oleg Sans"/>
                <a:cs typeface="Oleg Sans"/>
              </a:rPr>
              <a:t>Android</a:t>
            </a:r>
            <a:endParaRPr lang="en-US" sz="3450" dirty="0">
              <a:latin typeface="Oleg Sans"/>
              <a:cs typeface="Oleg Sans"/>
            </a:endParaRPr>
          </a:p>
        </p:txBody>
      </p:sp>
      <p:sp>
        <p:nvSpPr>
          <p:cNvPr id="36" name="Текст 29">
            <a:extLst>
              <a:ext uri="{FF2B5EF4-FFF2-40B4-BE49-F238E27FC236}">
                <a16:creationId xmlns:a16="http://schemas.microsoft.com/office/drawing/2014/main" id="{13A8E7EC-2644-4D5A-B43A-15349E63EC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973395" y="3452407"/>
            <a:ext cx="4042840" cy="157131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26299"/>
              </a:lnSpc>
              <a:spcBef>
                <a:spcPts val="10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50" spc="5" dirty="0">
                <a:solidFill>
                  <a:srgbClr val="1A1919"/>
                </a:solidFill>
                <a:latin typeface="Oleg Sans"/>
                <a:cs typeface="Oleg Sans"/>
              </a:rPr>
              <a:t>2.2млн / 3.8млн </a:t>
            </a:r>
            <a:r>
              <a:rPr lang="en-US" sz="2350" dirty="0">
                <a:solidFill>
                  <a:srgbClr val="1A1919"/>
                </a:solidFill>
                <a:latin typeface="Oleg Sans"/>
                <a:cs typeface="Oleg Sans"/>
              </a:rPr>
              <a:t>(sign in)  </a:t>
            </a:r>
            <a:r>
              <a:rPr lang="en-US" sz="2350" spc="5" dirty="0">
                <a:solidFill>
                  <a:srgbClr val="1A1919"/>
                </a:solidFill>
                <a:latin typeface="Oleg Sans"/>
                <a:cs typeface="Oleg Sans"/>
              </a:rPr>
              <a:t>1.67млн / 2.68млн  </a:t>
            </a:r>
            <a:r>
              <a:rPr lang="en-US" sz="2350" dirty="0">
                <a:solidFill>
                  <a:srgbClr val="1A1919"/>
                </a:solidFill>
                <a:latin typeface="Oleg Sans"/>
                <a:cs typeface="Oleg Sans"/>
              </a:rPr>
              <a:t>(</a:t>
            </a:r>
            <a:r>
              <a:rPr lang="en-US" sz="2350" dirty="0" err="1">
                <a:solidFill>
                  <a:srgbClr val="1A1919"/>
                </a:solidFill>
                <a:latin typeface="Oleg Sans"/>
                <a:cs typeface="Oleg Sans"/>
              </a:rPr>
              <a:t>pay&amp;transfer&amp;pull</a:t>
            </a:r>
            <a:r>
              <a:rPr lang="en-US" sz="2350" dirty="0">
                <a:solidFill>
                  <a:srgbClr val="1A1919"/>
                </a:solidFill>
                <a:latin typeface="Oleg Sans"/>
                <a:cs typeface="Oleg Sans"/>
              </a:rPr>
              <a:t>)</a:t>
            </a:r>
            <a:endParaRPr lang="en-US" sz="2350" dirty="0">
              <a:latin typeface="Oleg Sans"/>
              <a:cs typeface="Oleg Sans"/>
            </a:endParaRPr>
          </a:p>
          <a:p>
            <a:pPr marL="12700" marR="5080" lvl="0" indent="0" algn="l" defTabSz="457200" rtl="0" eaLnBrk="1" fontAlgn="auto" latinLnBrk="0" hangingPunct="1">
              <a:lnSpc>
                <a:spcPct val="126299"/>
              </a:lnSpc>
              <a:spcBef>
                <a:spcPts val="10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6298A70C-4ADE-4E1D-843C-F0999A3757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13041" y="2893568"/>
            <a:ext cx="4042840" cy="489573"/>
          </a:xfrm>
          <a:prstGeom prst="rect">
            <a:avLst/>
          </a:prstGeom>
        </p:spPr>
        <p:txBody>
          <a:bodyPr wrap="square" anchor="ctr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50" spc="-100" dirty="0">
                <a:solidFill>
                  <a:srgbClr val="1A1919"/>
                </a:solidFill>
                <a:latin typeface="Oleg Sans"/>
                <a:cs typeface="Oleg Sans"/>
              </a:rPr>
              <a:t>DAU</a:t>
            </a:r>
            <a:endParaRPr lang="en-US" sz="3450" dirty="0">
              <a:latin typeface="Oleg Sans"/>
              <a:cs typeface="Oleg Sans"/>
            </a:endParaRPr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0FB4E3E9-3468-49F1-9284-D34F7BCC1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13040" y="3452407"/>
            <a:ext cx="4042840" cy="157131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26299"/>
              </a:lnSpc>
              <a:spcBef>
                <a:spcPts val="10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5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2.1млн </a:t>
            </a:r>
            <a:r>
              <a:rPr kumimoji="0" lang="en-US" sz="23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(sign in)  </a:t>
            </a:r>
            <a:r>
              <a:rPr kumimoji="0" lang="ru-RU" sz="23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                                  </a:t>
            </a:r>
            <a:r>
              <a:rPr kumimoji="0" lang="en-US" sz="2350" b="0" i="0" u="none" strike="noStrike" kern="1200" cap="none" spc="5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800к-1млн  </a:t>
            </a:r>
            <a:r>
              <a:rPr kumimoji="0" lang="ru-RU" sz="2350" b="0" i="0" u="none" strike="noStrike" kern="1200" cap="none" spc="5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                </a:t>
            </a:r>
            <a:r>
              <a:rPr kumimoji="0" lang="en-US" sz="23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(</a:t>
            </a:r>
            <a:r>
              <a:rPr kumimoji="0" lang="en-US" sz="2350" b="0" i="0" u="none" strike="noStrike" kern="1200" cap="none" spc="0" normalizeH="0" baseline="0" noProof="0" dirty="0" err="1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p</a:t>
            </a:r>
            <a:r>
              <a:rPr kumimoji="0" lang="en-US" sz="2350" b="0" i="0" u="none" strike="noStrike" kern="1200" cap="none" spc="-20" normalizeH="0" baseline="0" noProof="0" dirty="0" err="1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a</a:t>
            </a:r>
            <a:r>
              <a:rPr kumimoji="0" lang="en-US" sz="2350" b="0" i="0" u="none" strike="noStrike" kern="1200" cap="none" spc="5" normalizeH="0" baseline="0" noProof="0" dirty="0" err="1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y&amp;t</a:t>
            </a:r>
            <a:r>
              <a:rPr kumimoji="0" lang="en-US" sz="2350" b="0" i="0" u="none" strike="noStrike" kern="1200" cap="none" spc="-20" normalizeH="0" baseline="0" noProof="0" dirty="0" err="1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ra</a:t>
            </a:r>
            <a:r>
              <a:rPr kumimoji="0" lang="en-US" sz="2350" b="0" i="0" u="none" strike="noStrike" kern="1200" cap="none" spc="0" normalizeH="0" baseline="0" noProof="0" dirty="0" err="1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nsf</a:t>
            </a:r>
            <a:r>
              <a:rPr kumimoji="0" lang="en-US" sz="2350" b="0" i="0" u="none" strike="noStrike" kern="1200" cap="none" spc="-15" normalizeH="0" baseline="0" noProof="0" dirty="0" err="1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e</a:t>
            </a:r>
            <a:r>
              <a:rPr kumimoji="0" lang="en-US" sz="2350" b="0" i="0" u="none" strike="noStrike" kern="1200" cap="none" spc="0" normalizeH="0" baseline="0" noProof="0" dirty="0" err="1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r&amp;pull</a:t>
            </a:r>
            <a:r>
              <a:rPr kumimoji="0" lang="en-US" sz="23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)</a:t>
            </a:r>
            <a:endParaRPr kumimoji="0" lang="en-US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6" name="Текст 29">
            <a:extLst>
              <a:ext uri="{FF2B5EF4-FFF2-40B4-BE49-F238E27FC236}">
                <a16:creationId xmlns:a16="http://schemas.microsoft.com/office/drawing/2014/main" id="{17991728-36A9-488A-B93D-0F2B82699F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3900" y="2893568"/>
            <a:ext cx="4871536" cy="489573"/>
          </a:xfrm>
          <a:prstGeom prst="rect">
            <a:avLst/>
          </a:prstGeom>
        </p:spPr>
        <p:txBody>
          <a:bodyPr wrap="square" anchor="ctr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50" b="0" i="0" u="none" strike="noStrike" kern="1200" cap="none" spc="-1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Дебетовый </a:t>
            </a:r>
            <a:r>
              <a:rPr kumimoji="0" lang="ru-RU" sz="34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/</a:t>
            </a:r>
            <a:r>
              <a:rPr kumimoji="0" lang="ru-RU" sz="3450" b="0" i="0" u="none" strike="noStrike" kern="1200" cap="none" spc="-5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34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кредитный</a:t>
            </a:r>
            <a:endParaRPr kumimoji="0" lang="ru-RU" sz="3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7" name="Текст 29">
            <a:extLst>
              <a:ext uri="{FF2B5EF4-FFF2-40B4-BE49-F238E27FC236}">
                <a16:creationId xmlns:a16="http://schemas.microsoft.com/office/drawing/2014/main" id="{0FDA645E-7F4A-45ED-9EE8-419DCD942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83899" y="3452407"/>
            <a:ext cx="4871536" cy="157131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1363980" lvl="0" indent="0" algn="l" defTabSz="457200" rtl="0" eaLnBrk="1" fontAlgn="auto" latinLnBrk="0" hangingPunct="1">
              <a:lnSpc>
                <a:spcPct val="126299"/>
              </a:lnSpc>
              <a:spcBef>
                <a:spcPts val="10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5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4.3млн / 1.7млн </a:t>
            </a:r>
            <a:r>
              <a:rPr kumimoji="0" lang="en-US" sz="23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(sign in)  </a:t>
            </a:r>
            <a:r>
              <a:rPr kumimoji="0" lang="en-US" sz="2350" b="0" i="0" u="none" strike="noStrike" kern="1200" cap="none" spc="5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3.35млн/1млн  </a:t>
            </a:r>
            <a:r>
              <a:rPr kumimoji="0" lang="en-US" sz="23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(</a:t>
            </a:r>
            <a:r>
              <a:rPr kumimoji="0" lang="en-US" sz="2350" b="0" i="0" u="none" strike="noStrike" kern="1200" cap="none" spc="0" normalizeH="0" baseline="0" noProof="0" dirty="0" err="1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pay&amp;transfer&amp;pull</a:t>
            </a:r>
            <a:r>
              <a:rPr kumimoji="0" lang="en-US" sz="23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)</a:t>
            </a:r>
            <a:endParaRPr kumimoji="0" lang="en-US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5BE18F1A-9C5F-4423-BD72-04F22FB41300}"/>
              </a:ext>
            </a:extLst>
          </p:cNvPr>
          <p:cNvGrpSpPr/>
          <p:nvPr userDrawn="1"/>
        </p:nvGrpSpPr>
        <p:grpSpPr>
          <a:xfrm>
            <a:off x="930469" y="2606351"/>
            <a:ext cx="12875260" cy="697865"/>
            <a:chOff x="930469" y="2606351"/>
            <a:chExt cx="12875260" cy="697865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612C2047-AEA9-449F-B8ED-43FB1445F2B0}"/>
                </a:ext>
              </a:extLst>
            </p:cNvPr>
            <p:cNvSpPr/>
            <p:nvPr/>
          </p:nvSpPr>
          <p:spPr>
            <a:xfrm>
              <a:off x="930469" y="2606351"/>
              <a:ext cx="624205" cy="663575"/>
            </a:xfrm>
            <a:custGeom>
              <a:avLst/>
              <a:gdLst/>
              <a:ahLst/>
              <a:cxnLst/>
              <a:rect l="l" t="t" r="r" b="b"/>
              <a:pathLst>
                <a:path w="624205" h="663575">
                  <a:moveTo>
                    <a:pt x="132893" y="325946"/>
                  </a:moveTo>
                  <a:lnTo>
                    <a:pt x="87993" y="326768"/>
                  </a:lnTo>
                  <a:lnTo>
                    <a:pt x="46818" y="343340"/>
                  </a:lnTo>
                  <a:lnTo>
                    <a:pt x="16483" y="374056"/>
                  </a:lnTo>
                  <a:lnTo>
                    <a:pt x="0" y="416891"/>
                  </a:lnTo>
                  <a:lnTo>
                    <a:pt x="705" y="459256"/>
                  </a:lnTo>
                  <a:lnTo>
                    <a:pt x="17190" y="498506"/>
                  </a:lnTo>
                  <a:lnTo>
                    <a:pt x="48047" y="531998"/>
                  </a:lnTo>
                  <a:lnTo>
                    <a:pt x="89027" y="562907"/>
                  </a:lnTo>
                  <a:lnTo>
                    <a:pt x="131334" y="591860"/>
                  </a:lnTo>
                  <a:lnTo>
                    <a:pt x="174932" y="618836"/>
                  </a:lnTo>
                  <a:lnTo>
                    <a:pt x="219786" y="643815"/>
                  </a:lnTo>
                  <a:lnTo>
                    <a:pt x="260285" y="660143"/>
                  </a:lnTo>
                  <a:lnTo>
                    <a:pt x="281741" y="663195"/>
                  </a:lnTo>
                  <a:lnTo>
                    <a:pt x="303884" y="661016"/>
                  </a:lnTo>
                  <a:lnTo>
                    <a:pt x="346153" y="644184"/>
                  </a:lnTo>
                  <a:lnTo>
                    <a:pt x="377716" y="612226"/>
                  </a:lnTo>
                  <a:lnTo>
                    <a:pt x="404796" y="559051"/>
                  </a:lnTo>
                  <a:lnTo>
                    <a:pt x="428973" y="512339"/>
                  </a:lnTo>
                  <a:lnTo>
                    <a:pt x="450974" y="470474"/>
                  </a:lnTo>
                  <a:lnTo>
                    <a:pt x="471523" y="431842"/>
                  </a:lnTo>
                  <a:lnTo>
                    <a:pt x="493749" y="390340"/>
                  </a:lnTo>
                  <a:lnTo>
                    <a:pt x="243006" y="390340"/>
                  </a:lnTo>
                  <a:lnTo>
                    <a:pt x="233248" y="383326"/>
                  </a:lnTo>
                  <a:lnTo>
                    <a:pt x="174401" y="342480"/>
                  </a:lnTo>
                  <a:lnTo>
                    <a:pt x="132893" y="325946"/>
                  </a:lnTo>
                  <a:close/>
                </a:path>
                <a:path w="624205" h="663575">
                  <a:moveTo>
                    <a:pt x="511188" y="0"/>
                  </a:moveTo>
                  <a:lnTo>
                    <a:pt x="467951" y="8889"/>
                  </a:lnTo>
                  <a:lnTo>
                    <a:pt x="428790" y="33091"/>
                  </a:lnTo>
                  <a:lnTo>
                    <a:pt x="362242" y="156230"/>
                  </a:lnTo>
                  <a:lnTo>
                    <a:pt x="243006" y="390340"/>
                  </a:lnTo>
                  <a:lnTo>
                    <a:pt x="493749" y="390340"/>
                  </a:lnTo>
                  <a:lnTo>
                    <a:pt x="511170" y="357809"/>
                  </a:lnTo>
                  <a:lnTo>
                    <a:pt x="531718" y="319177"/>
                  </a:lnTo>
                  <a:lnTo>
                    <a:pt x="553717" y="277312"/>
                  </a:lnTo>
                  <a:lnTo>
                    <a:pt x="577892" y="230600"/>
                  </a:lnTo>
                  <a:lnTo>
                    <a:pt x="604968" y="177425"/>
                  </a:lnTo>
                  <a:lnTo>
                    <a:pt x="621026" y="136892"/>
                  </a:lnTo>
                  <a:lnTo>
                    <a:pt x="623956" y="115929"/>
                  </a:lnTo>
                  <a:lnTo>
                    <a:pt x="622195" y="93314"/>
                  </a:lnTo>
                  <a:lnTo>
                    <a:pt x="605078" y="51564"/>
                  </a:lnTo>
                  <a:lnTo>
                    <a:pt x="573392" y="19482"/>
                  </a:lnTo>
                  <a:lnTo>
                    <a:pt x="532936" y="2720"/>
                  </a:lnTo>
                  <a:lnTo>
                    <a:pt x="511188" y="0"/>
                  </a:lnTo>
                  <a:close/>
                </a:path>
              </a:pathLst>
            </a:custGeom>
            <a:solidFill>
              <a:srgbClr val="FFDA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73BF2EAB-6EC0-4ACA-A521-4DF11BEBA28C}"/>
                </a:ext>
              </a:extLst>
            </p:cNvPr>
            <p:cNvSpPr/>
            <p:nvPr/>
          </p:nvSpPr>
          <p:spPr>
            <a:xfrm>
              <a:off x="1033912" y="2792089"/>
              <a:ext cx="407670" cy="511809"/>
            </a:xfrm>
            <a:custGeom>
              <a:avLst/>
              <a:gdLst/>
              <a:ahLst/>
              <a:cxnLst/>
              <a:rect l="l" t="t" r="r" b="b"/>
              <a:pathLst>
                <a:path w="407669" h="511810">
                  <a:moveTo>
                    <a:pt x="19001" y="388166"/>
                  </a:moveTo>
                  <a:lnTo>
                    <a:pt x="6997" y="388218"/>
                  </a:lnTo>
                  <a:lnTo>
                    <a:pt x="38" y="396908"/>
                  </a:lnTo>
                  <a:lnTo>
                    <a:pt x="0" y="408655"/>
                  </a:lnTo>
                  <a:lnTo>
                    <a:pt x="8761" y="417882"/>
                  </a:lnTo>
                  <a:lnTo>
                    <a:pt x="218459" y="510587"/>
                  </a:lnTo>
                  <a:lnTo>
                    <a:pt x="224505" y="511575"/>
                  </a:lnTo>
                  <a:lnTo>
                    <a:pt x="230383" y="509817"/>
                  </a:lnTo>
                  <a:lnTo>
                    <a:pt x="235291" y="506011"/>
                  </a:lnTo>
                  <a:lnTo>
                    <a:pt x="238425" y="500849"/>
                  </a:lnTo>
                  <a:lnTo>
                    <a:pt x="247455" y="475292"/>
                  </a:lnTo>
                  <a:lnTo>
                    <a:pt x="215217" y="475292"/>
                  </a:lnTo>
                  <a:lnTo>
                    <a:pt x="19001" y="388166"/>
                  </a:lnTo>
                  <a:close/>
                </a:path>
                <a:path w="407669" h="511810">
                  <a:moveTo>
                    <a:pt x="397803" y="0"/>
                  </a:moveTo>
                  <a:lnTo>
                    <a:pt x="386327" y="69"/>
                  </a:lnTo>
                  <a:lnTo>
                    <a:pt x="377885" y="9216"/>
                  </a:lnTo>
                  <a:lnTo>
                    <a:pt x="365833" y="43744"/>
                  </a:lnTo>
                  <a:lnTo>
                    <a:pt x="353555" y="80278"/>
                  </a:lnTo>
                  <a:lnTo>
                    <a:pt x="341496" y="114813"/>
                  </a:lnTo>
                  <a:lnTo>
                    <a:pt x="233701" y="419930"/>
                  </a:lnTo>
                  <a:lnTo>
                    <a:pt x="228470" y="435210"/>
                  </a:lnTo>
                  <a:lnTo>
                    <a:pt x="220448" y="460012"/>
                  </a:lnTo>
                  <a:lnTo>
                    <a:pt x="215217" y="475292"/>
                  </a:lnTo>
                  <a:lnTo>
                    <a:pt x="247455" y="475292"/>
                  </a:lnTo>
                  <a:lnTo>
                    <a:pt x="306390" y="308491"/>
                  </a:lnTo>
                  <a:lnTo>
                    <a:pt x="324668" y="256487"/>
                  </a:lnTo>
                  <a:lnTo>
                    <a:pt x="338402" y="216978"/>
                  </a:lnTo>
                  <a:lnTo>
                    <a:pt x="350619" y="181635"/>
                  </a:lnTo>
                  <a:lnTo>
                    <a:pt x="364349" y="142126"/>
                  </a:lnTo>
                  <a:lnTo>
                    <a:pt x="382622" y="90122"/>
                  </a:lnTo>
                  <a:lnTo>
                    <a:pt x="407601" y="19431"/>
                  </a:lnTo>
                  <a:lnTo>
                    <a:pt x="406750" y="7092"/>
                  </a:lnTo>
                  <a:lnTo>
                    <a:pt x="397803" y="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097FBC44-D75E-4764-BD51-2D33EC660877}"/>
                </a:ext>
              </a:extLst>
            </p:cNvPr>
            <p:cNvSpPr/>
            <p:nvPr/>
          </p:nvSpPr>
          <p:spPr>
            <a:xfrm>
              <a:off x="7878948" y="2606351"/>
              <a:ext cx="624205" cy="663575"/>
            </a:xfrm>
            <a:custGeom>
              <a:avLst/>
              <a:gdLst/>
              <a:ahLst/>
              <a:cxnLst/>
              <a:rect l="l" t="t" r="r" b="b"/>
              <a:pathLst>
                <a:path w="624204" h="663575">
                  <a:moveTo>
                    <a:pt x="132893" y="325946"/>
                  </a:moveTo>
                  <a:lnTo>
                    <a:pt x="87993" y="326768"/>
                  </a:lnTo>
                  <a:lnTo>
                    <a:pt x="46818" y="343340"/>
                  </a:lnTo>
                  <a:lnTo>
                    <a:pt x="16483" y="374056"/>
                  </a:lnTo>
                  <a:lnTo>
                    <a:pt x="0" y="416891"/>
                  </a:lnTo>
                  <a:lnTo>
                    <a:pt x="705" y="459256"/>
                  </a:lnTo>
                  <a:lnTo>
                    <a:pt x="17190" y="498506"/>
                  </a:lnTo>
                  <a:lnTo>
                    <a:pt x="48047" y="531998"/>
                  </a:lnTo>
                  <a:lnTo>
                    <a:pt x="89027" y="562907"/>
                  </a:lnTo>
                  <a:lnTo>
                    <a:pt x="131334" y="591860"/>
                  </a:lnTo>
                  <a:lnTo>
                    <a:pt x="174932" y="618836"/>
                  </a:lnTo>
                  <a:lnTo>
                    <a:pt x="219786" y="643815"/>
                  </a:lnTo>
                  <a:lnTo>
                    <a:pt x="260285" y="660143"/>
                  </a:lnTo>
                  <a:lnTo>
                    <a:pt x="281741" y="663195"/>
                  </a:lnTo>
                  <a:lnTo>
                    <a:pt x="303884" y="661016"/>
                  </a:lnTo>
                  <a:lnTo>
                    <a:pt x="346153" y="644184"/>
                  </a:lnTo>
                  <a:lnTo>
                    <a:pt x="377716" y="612226"/>
                  </a:lnTo>
                  <a:lnTo>
                    <a:pt x="404796" y="559051"/>
                  </a:lnTo>
                  <a:lnTo>
                    <a:pt x="428973" y="512339"/>
                  </a:lnTo>
                  <a:lnTo>
                    <a:pt x="450974" y="470474"/>
                  </a:lnTo>
                  <a:lnTo>
                    <a:pt x="471523" y="431842"/>
                  </a:lnTo>
                  <a:lnTo>
                    <a:pt x="493749" y="390340"/>
                  </a:lnTo>
                  <a:lnTo>
                    <a:pt x="243006" y="390340"/>
                  </a:lnTo>
                  <a:lnTo>
                    <a:pt x="233248" y="383326"/>
                  </a:lnTo>
                  <a:lnTo>
                    <a:pt x="174401" y="342480"/>
                  </a:lnTo>
                  <a:lnTo>
                    <a:pt x="132893" y="325946"/>
                  </a:lnTo>
                  <a:close/>
                </a:path>
                <a:path w="624204" h="663575">
                  <a:moveTo>
                    <a:pt x="511188" y="0"/>
                  </a:moveTo>
                  <a:lnTo>
                    <a:pt x="467951" y="8889"/>
                  </a:lnTo>
                  <a:lnTo>
                    <a:pt x="428790" y="33091"/>
                  </a:lnTo>
                  <a:lnTo>
                    <a:pt x="362242" y="156230"/>
                  </a:lnTo>
                  <a:lnTo>
                    <a:pt x="243006" y="390340"/>
                  </a:lnTo>
                  <a:lnTo>
                    <a:pt x="493749" y="390340"/>
                  </a:lnTo>
                  <a:lnTo>
                    <a:pt x="511170" y="357809"/>
                  </a:lnTo>
                  <a:lnTo>
                    <a:pt x="531718" y="319177"/>
                  </a:lnTo>
                  <a:lnTo>
                    <a:pt x="553717" y="277312"/>
                  </a:lnTo>
                  <a:lnTo>
                    <a:pt x="577892" y="230600"/>
                  </a:lnTo>
                  <a:lnTo>
                    <a:pt x="604968" y="177425"/>
                  </a:lnTo>
                  <a:lnTo>
                    <a:pt x="621026" y="136892"/>
                  </a:lnTo>
                  <a:lnTo>
                    <a:pt x="623956" y="115929"/>
                  </a:lnTo>
                  <a:lnTo>
                    <a:pt x="622195" y="93314"/>
                  </a:lnTo>
                  <a:lnTo>
                    <a:pt x="605078" y="51564"/>
                  </a:lnTo>
                  <a:lnTo>
                    <a:pt x="573392" y="19482"/>
                  </a:lnTo>
                  <a:lnTo>
                    <a:pt x="532936" y="2720"/>
                  </a:lnTo>
                  <a:lnTo>
                    <a:pt x="511188" y="0"/>
                  </a:lnTo>
                  <a:close/>
                </a:path>
              </a:pathLst>
            </a:custGeom>
            <a:solidFill>
              <a:srgbClr val="FFDA2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E071A07-7352-49B8-B96C-CF57198D9949}"/>
                </a:ext>
              </a:extLst>
            </p:cNvPr>
            <p:cNvSpPr/>
            <p:nvPr/>
          </p:nvSpPr>
          <p:spPr>
            <a:xfrm>
              <a:off x="7982391" y="2792089"/>
              <a:ext cx="407670" cy="511809"/>
            </a:xfrm>
            <a:custGeom>
              <a:avLst/>
              <a:gdLst/>
              <a:ahLst/>
              <a:cxnLst/>
              <a:rect l="l" t="t" r="r" b="b"/>
              <a:pathLst>
                <a:path w="407670" h="511810">
                  <a:moveTo>
                    <a:pt x="19001" y="388166"/>
                  </a:moveTo>
                  <a:lnTo>
                    <a:pt x="6997" y="388218"/>
                  </a:lnTo>
                  <a:lnTo>
                    <a:pt x="38" y="396908"/>
                  </a:lnTo>
                  <a:lnTo>
                    <a:pt x="0" y="408655"/>
                  </a:lnTo>
                  <a:lnTo>
                    <a:pt x="8761" y="417882"/>
                  </a:lnTo>
                  <a:lnTo>
                    <a:pt x="218459" y="510587"/>
                  </a:lnTo>
                  <a:lnTo>
                    <a:pt x="224500" y="511575"/>
                  </a:lnTo>
                  <a:lnTo>
                    <a:pt x="230379" y="509817"/>
                  </a:lnTo>
                  <a:lnTo>
                    <a:pt x="235290" y="506011"/>
                  </a:lnTo>
                  <a:lnTo>
                    <a:pt x="238425" y="500849"/>
                  </a:lnTo>
                  <a:lnTo>
                    <a:pt x="247455" y="475292"/>
                  </a:lnTo>
                  <a:lnTo>
                    <a:pt x="215217" y="475292"/>
                  </a:lnTo>
                  <a:lnTo>
                    <a:pt x="19001" y="388166"/>
                  </a:lnTo>
                  <a:close/>
                </a:path>
                <a:path w="407670" h="511810">
                  <a:moveTo>
                    <a:pt x="397803" y="0"/>
                  </a:moveTo>
                  <a:lnTo>
                    <a:pt x="386327" y="69"/>
                  </a:lnTo>
                  <a:lnTo>
                    <a:pt x="377885" y="9216"/>
                  </a:lnTo>
                  <a:lnTo>
                    <a:pt x="365833" y="43744"/>
                  </a:lnTo>
                  <a:lnTo>
                    <a:pt x="353555" y="80278"/>
                  </a:lnTo>
                  <a:lnTo>
                    <a:pt x="341496" y="114813"/>
                  </a:lnTo>
                  <a:lnTo>
                    <a:pt x="233701" y="419930"/>
                  </a:lnTo>
                  <a:lnTo>
                    <a:pt x="228470" y="435210"/>
                  </a:lnTo>
                  <a:lnTo>
                    <a:pt x="220448" y="460012"/>
                  </a:lnTo>
                  <a:lnTo>
                    <a:pt x="215217" y="475292"/>
                  </a:lnTo>
                  <a:lnTo>
                    <a:pt x="247455" y="475292"/>
                  </a:lnTo>
                  <a:lnTo>
                    <a:pt x="306390" y="308491"/>
                  </a:lnTo>
                  <a:lnTo>
                    <a:pt x="324668" y="256487"/>
                  </a:lnTo>
                  <a:lnTo>
                    <a:pt x="338402" y="216978"/>
                  </a:lnTo>
                  <a:lnTo>
                    <a:pt x="350619" y="181635"/>
                  </a:lnTo>
                  <a:lnTo>
                    <a:pt x="364349" y="142126"/>
                  </a:lnTo>
                  <a:lnTo>
                    <a:pt x="382622" y="90122"/>
                  </a:lnTo>
                  <a:lnTo>
                    <a:pt x="407601" y="19431"/>
                  </a:lnTo>
                  <a:lnTo>
                    <a:pt x="406750" y="7092"/>
                  </a:lnTo>
                  <a:lnTo>
                    <a:pt x="397803" y="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92015052-8152-4480-AF92-5BE3B5E70494}"/>
                </a:ext>
              </a:extLst>
            </p:cNvPr>
            <p:cNvSpPr/>
            <p:nvPr/>
          </p:nvSpPr>
          <p:spPr>
            <a:xfrm>
              <a:off x="13181404" y="2606351"/>
              <a:ext cx="624205" cy="663575"/>
            </a:xfrm>
            <a:custGeom>
              <a:avLst/>
              <a:gdLst/>
              <a:ahLst/>
              <a:cxnLst/>
              <a:rect l="l" t="t" r="r" b="b"/>
              <a:pathLst>
                <a:path w="624205" h="663575">
                  <a:moveTo>
                    <a:pt x="132893" y="325946"/>
                  </a:moveTo>
                  <a:lnTo>
                    <a:pt x="87993" y="326768"/>
                  </a:lnTo>
                  <a:lnTo>
                    <a:pt x="46818" y="343340"/>
                  </a:lnTo>
                  <a:lnTo>
                    <a:pt x="16483" y="374056"/>
                  </a:lnTo>
                  <a:lnTo>
                    <a:pt x="0" y="416891"/>
                  </a:lnTo>
                  <a:lnTo>
                    <a:pt x="705" y="459256"/>
                  </a:lnTo>
                  <a:lnTo>
                    <a:pt x="17190" y="498506"/>
                  </a:lnTo>
                  <a:lnTo>
                    <a:pt x="48047" y="531998"/>
                  </a:lnTo>
                  <a:lnTo>
                    <a:pt x="89027" y="562907"/>
                  </a:lnTo>
                  <a:lnTo>
                    <a:pt x="131334" y="591860"/>
                  </a:lnTo>
                  <a:lnTo>
                    <a:pt x="174932" y="618836"/>
                  </a:lnTo>
                  <a:lnTo>
                    <a:pt x="219786" y="643815"/>
                  </a:lnTo>
                  <a:lnTo>
                    <a:pt x="260285" y="660143"/>
                  </a:lnTo>
                  <a:lnTo>
                    <a:pt x="281741" y="663195"/>
                  </a:lnTo>
                  <a:lnTo>
                    <a:pt x="303884" y="661016"/>
                  </a:lnTo>
                  <a:lnTo>
                    <a:pt x="346153" y="644184"/>
                  </a:lnTo>
                  <a:lnTo>
                    <a:pt x="377716" y="612226"/>
                  </a:lnTo>
                  <a:lnTo>
                    <a:pt x="404796" y="559051"/>
                  </a:lnTo>
                  <a:lnTo>
                    <a:pt x="428973" y="512339"/>
                  </a:lnTo>
                  <a:lnTo>
                    <a:pt x="450974" y="470474"/>
                  </a:lnTo>
                  <a:lnTo>
                    <a:pt x="471523" y="431842"/>
                  </a:lnTo>
                  <a:lnTo>
                    <a:pt x="493749" y="390340"/>
                  </a:lnTo>
                  <a:lnTo>
                    <a:pt x="243006" y="390340"/>
                  </a:lnTo>
                  <a:lnTo>
                    <a:pt x="233248" y="383326"/>
                  </a:lnTo>
                  <a:lnTo>
                    <a:pt x="174401" y="342480"/>
                  </a:lnTo>
                  <a:lnTo>
                    <a:pt x="132893" y="325946"/>
                  </a:lnTo>
                  <a:close/>
                </a:path>
                <a:path w="624205" h="663575">
                  <a:moveTo>
                    <a:pt x="511188" y="0"/>
                  </a:moveTo>
                  <a:lnTo>
                    <a:pt x="467951" y="8889"/>
                  </a:lnTo>
                  <a:lnTo>
                    <a:pt x="428790" y="33091"/>
                  </a:lnTo>
                  <a:lnTo>
                    <a:pt x="362242" y="156230"/>
                  </a:lnTo>
                  <a:lnTo>
                    <a:pt x="243006" y="390340"/>
                  </a:lnTo>
                  <a:lnTo>
                    <a:pt x="493749" y="390340"/>
                  </a:lnTo>
                  <a:lnTo>
                    <a:pt x="511170" y="357809"/>
                  </a:lnTo>
                  <a:lnTo>
                    <a:pt x="531718" y="319177"/>
                  </a:lnTo>
                  <a:lnTo>
                    <a:pt x="553717" y="277312"/>
                  </a:lnTo>
                  <a:lnTo>
                    <a:pt x="577892" y="230600"/>
                  </a:lnTo>
                  <a:lnTo>
                    <a:pt x="604968" y="177425"/>
                  </a:lnTo>
                  <a:lnTo>
                    <a:pt x="621025" y="136892"/>
                  </a:lnTo>
                  <a:lnTo>
                    <a:pt x="623950" y="115929"/>
                  </a:lnTo>
                  <a:lnTo>
                    <a:pt x="622182" y="93314"/>
                  </a:lnTo>
                  <a:lnTo>
                    <a:pt x="605076" y="51564"/>
                  </a:lnTo>
                  <a:lnTo>
                    <a:pt x="573392" y="19482"/>
                  </a:lnTo>
                  <a:lnTo>
                    <a:pt x="532936" y="2720"/>
                  </a:lnTo>
                  <a:lnTo>
                    <a:pt x="511188" y="0"/>
                  </a:lnTo>
                  <a:close/>
                </a:path>
              </a:pathLst>
            </a:custGeom>
            <a:solidFill>
              <a:srgbClr val="FFDA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B201C1D2-33ED-4224-AC10-E29CD90070BF}"/>
                </a:ext>
              </a:extLst>
            </p:cNvPr>
            <p:cNvSpPr/>
            <p:nvPr/>
          </p:nvSpPr>
          <p:spPr>
            <a:xfrm>
              <a:off x="13284848" y="2792089"/>
              <a:ext cx="407670" cy="511809"/>
            </a:xfrm>
            <a:custGeom>
              <a:avLst/>
              <a:gdLst/>
              <a:ahLst/>
              <a:cxnLst/>
              <a:rect l="l" t="t" r="r" b="b"/>
              <a:pathLst>
                <a:path w="407669" h="511810">
                  <a:moveTo>
                    <a:pt x="19001" y="388166"/>
                  </a:moveTo>
                  <a:lnTo>
                    <a:pt x="6997" y="388218"/>
                  </a:lnTo>
                  <a:lnTo>
                    <a:pt x="38" y="396908"/>
                  </a:lnTo>
                  <a:lnTo>
                    <a:pt x="0" y="408655"/>
                  </a:lnTo>
                  <a:lnTo>
                    <a:pt x="8761" y="417882"/>
                  </a:lnTo>
                  <a:lnTo>
                    <a:pt x="218459" y="510587"/>
                  </a:lnTo>
                  <a:lnTo>
                    <a:pt x="224505" y="511575"/>
                  </a:lnTo>
                  <a:lnTo>
                    <a:pt x="230383" y="509817"/>
                  </a:lnTo>
                  <a:lnTo>
                    <a:pt x="235291" y="506011"/>
                  </a:lnTo>
                  <a:lnTo>
                    <a:pt x="238425" y="500849"/>
                  </a:lnTo>
                  <a:lnTo>
                    <a:pt x="247455" y="475292"/>
                  </a:lnTo>
                  <a:lnTo>
                    <a:pt x="215217" y="475292"/>
                  </a:lnTo>
                  <a:lnTo>
                    <a:pt x="19001" y="388166"/>
                  </a:lnTo>
                  <a:close/>
                </a:path>
                <a:path w="407669" h="511810">
                  <a:moveTo>
                    <a:pt x="397803" y="0"/>
                  </a:moveTo>
                  <a:lnTo>
                    <a:pt x="386327" y="69"/>
                  </a:lnTo>
                  <a:lnTo>
                    <a:pt x="377885" y="9216"/>
                  </a:lnTo>
                  <a:lnTo>
                    <a:pt x="365833" y="43744"/>
                  </a:lnTo>
                  <a:lnTo>
                    <a:pt x="353555" y="80278"/>
                  </a:lnTo>
                  <a:lnTo>
                    <a:pt x="341496" y="114813"/>
                  </a:lnTo>
                  <a:lnTo>
                    <a:pt x="233701" y="419930"/>
                  </a:lnTo>
                  <a:lnTo>
                    <a:pt x="228470" y="435210"/>
                  </a:lnTo>
                  <a:lnTo>
                    <a:pt x="220448" y="460012"/>
                  </a:lnTo>
                  <a:lnTo>
                    <a:pt x="215217" y="475292"/>
                  </a:lnTo>
                  <a:lnTo>
                    <a:pt x="247455" y="475292"/>
                  </a:lnTo>
                  <a:lnTo>
                    <a:pt x="306390" y="308491"/>
                  </a:lnTo>
                  <a:lnTo>
                    <a:pt x="324664" y="256487"/>
                  </a:lnTo>
                  <a:lnTo>
                    <a:pt x="338396" y="216978"/>
                  </a:lnTo>
                  <a:lnTo>
                    <a:pt x="350615" y="181635"/>
                  </a:lnTo>
                  <a:lnTo>
                    <a:pt x="364348" y="142126"/>
                  </a:lnTo>
                  <a:lnTo>
                    <a:pt x="382622" y="90122"/>
                  </a:lnTo>
                  <a:lnTo>
                    <a:pt x="407601" y="19431"/>
                  </a:lnTo>
                  <a:lnTo>
                    <a:pt x="406750" y="7092"/>
                  </a:lnTo>
                  <a:lnTo>
                    <a:pt x="397803" y="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>
            <a:extLst>
              <a:ext uri="{FF2B5EF4-FFF2-40B4-BE49-F238E27FC236}">
                <a16:creationId xmlns:a16="http://schemas.microsoft.com/office/drawing/2014/main" id="{BF5A8399-4370-4C86-BF03-C7E4DD5A5D12}"/>
              </a:ext>
            </a:extLst>
          </p:cNvPr>
          <p:cNvSpPr/>
          <p:nvPr userDrawn="1"/>
        </p:nvSpPr>
        <p:spPr>
          <a:xfrm>
            <a:off x="1030335" y="7752643"/>
            <a:ext cx="691515" cy="0"/>
          </a:xfrm>
          <a:custGeom>
            <a:avLst/>
            <a:gdLst/>
            <a:ahLst/>
            <a:cxnLst/>
            <a:rect l="l" t="t" r="r" b="b"/>
            <a:pathLst>
              <a:path w="691514">
                <a:moveTo>
                  <a:pt x="0" y="0"/>
                </a:moveTo>
                <a:lnTo>
                  <a:pt x="691078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1760B042-E35C-4EC5-9AE8-D399A841FAEC}"/>
              </a:ext>
            </a:extLst>
          </p:cNvPr>
          <p:cNvSpPr/>
          <p:nvPr userDrawn="1"/>
        </p:nvSpPr>
        <p:spPr>
          <a:xfrm>
            <a:off x="1030335" y="8456286"/>
            <a:ext cx="691515" cy="0"/>
          </a:xfrm>
          <a:custGeom>
            <a:avLst/>
            <a:gdLst/>
            <a:ahLst/>
            <a:cxnLst/>
            <a:rect l="l" t="t" r="r" b="b"/>
            <a:pathLst>
              <a:path w="691514">
                <a:moveTo>
                  <a:pt x="0" y="0"/>
                </a:moveTo>
                <a:lnTo>
                  <a:pt x="691078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44E35282-EBF1-4DBA-B9EC-AFFAFF1BA0C0}"/>
              </a:ext>
            </a:extLst>
          </p:cNvPr>
          <p:cNvSpPr/>
          <p:nvPr userDrawn="1"/>
        </p:nvSpPr>
        <p:spPr>
          <a:xfrm>
            <a:off x="10574678" y="7752643"/>
            <a:ext cx="691515" cy="0"/>
          </a:xfrm>
          <a:custGeom>
            <a:avLst/>
            <a:gdLst/>
            <a:ahLst/>
            <a:cxnLst/>
            <a:rect l="l" t="t" r="r" b="b"/>
            <a:pathLst>
              <a:path w="691515">
                <a:moveTo>
                  <a:pt x="0" y="0"/>
                </a:moveTo>
                <a:lnTo>
                  <a:pt x="691078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60650B80-8FB5-47A7-82BD-B7B95AB43A0C}"/>
              </a:ext>
            </a:extLst>
          </p:cNvPr>
          <p:cNvSpPr/>
          <p:nvPr userDrawn="1"/>
        </p:nvSpPr>
        <p:spPr>
          <a:xfrm>
            <a:off x="10574678" y="8456286"/>
            <a:ext cx="691515" cy="0"/>
          </a:xfrm>
          <a:custGeom>
            <a:avLst/>
            <a:gdLst/>
            <a:ahLst/>
            <a:cxnLst/>
            <a:rect l="l" t="t" r="r" b="b"/>
            <a:pathLst>
              <a:path w="691515">
                <a:moveTo>
                  <a:pt x="0" y="0"/>
                </a:moveTo>
                <a:lnTo>
                  <a:pt x="691078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id="{6D1A8F57-4D9A-4C6E-9581-F611684389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6" y="634461"/>
            <a:ext cx="17221200" cy="1135203"/>
          </a:xfrm>
          <a:prstGeom prst="rect">
            <a:avLst/>
          </a:prstGeom>
        </p:spPr>
        <p:txBody>
          <a:bodyPr anchor="ctr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  <p:sp>
        <p:nvSpPr>
          <p:cNvPr id="38" name="Текст 29">
            <a:extLst>
              <a:ext uri="{FF2B5EF4-FFF2-40B4-BE49-F238E27FC236}">
                <a16:creationId xmlns:a16="http://schemas.microsoft.com/office/drawing/2014/main" id="{23EA9331-41D2-46B9-AB0E-5212311D80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21568" y="7507856"/>
            <a:ext cx="7187827" cy="489573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Информационно  пропагандистское обеспечение</a:t>
            </a:r>
            <a:endParaRPr kumimoji="0" lang="ru-RU" sz="3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40" name="Текст 29">
            <a:extLst>
              <a:ext uri="{FF2B5EF4-FFF2-40B4-BE49-F238E27FC236}">
                <a16:creationId xmlns:a16="http://schemas.microsoft.com/office/drawing/2014/main" id="{76C7A1E8-6329-494E-8713-E3EB7F1DC3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21568" y="8211499"/>
            <a:ext cx="7187827" cy="1526854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  пропагандистское обеспечение нашей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 играет </a:t>
            </a:r>
            <a:r>
              <a:rPr kumimoji="0" lang="ru-RU" sz="2350" b="0" i="0" u="none" strike="noStrike" kern="1200" cap="none" spc="1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важн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ую </a:t>
            </a:r>
            <a:r>
              <a:rPr kumimoji="0" lang="ru-RU" sz="2350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роль</a:t>
            </a:r>
            <a:endParaRPr kumimoji="0" lang="ru-RU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43" name="Текст 29">
            <a:extLst>
              <a:ext uri="{FF2B5EF4-FFF2-40B4-BE49-F238E27FC236}">
                <a16:creationId xmlns:a16="http://schemas.microsoft.com/office/drawing/2014/main" id="{16EAB665-6742-40FD-9F16-3E49AABA43A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555129" y="6756163"/>
            <a:ext cx="4871536" cy="489573"/>
          </a:xfrm>
          <a:prstGeom prst="rect">
            <a:avLst/>
          </a:prstGeom>
        </p:spPr>
        <p:txBody>
          <a:bodyPr wrap="square" anchor="ctr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50" b="0" i="0" u="none" strike="noStrike" kern="1200" cap="none" spc="-1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Дебетовый </a:t>
            </a:r>
            <a:r>
              <a:rPr kumimoji="0" lang="ru-RU" sz="34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/</a:t>
            </a:r>
            <a:r>
              <a:rPr kumimoji="0" lang="ru-RU" sz="3450" b="0" i="0" u="none" strike="noStrike" kern="1200" cap="none" spc="-5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34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кредитный</a:t>
            </a:r>
            <a:endParaRPr kumimoji="0" lang="ru-RU" sz="3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44" name="Текст 29">
            <a:extLst>
              <a:ext uri="{FF2B5EF4-FFF2-40B4-BE49-F238E27FC236}">
                <a16:creationId xmlns:a16="http://schemas.microsoft.com/office/drawing/2014/main" id="{19054AD3-A9FF-44D9-95A7-D65CD42007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555128" y="7507856"/>
            <a:ext cx="7187827" cy="489573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Информационно  пропагандистское обеспечение</a:t>
            </a:r>
            <a:endParaRPr kumimoji="0" lang="ru-RU" sz="3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45" name="Текст 29">
            <a:extLst>
              <a:ext uri="{FF2B5EF4-FFF2-40B4-BE49-F238E27FC236}">
                <a16:creationId xmlns:a16="http://schemas.microsoft.com/office/drawing/2014/main" id="{92B2A338-2FE5-4CF5-853E-C258AED816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555128" y="8211499"/>
            <a:ext cx="7187827" cy="1526854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3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  пропагандистское обеспечение нашей 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 играет </a:t>
            </a:r>
            <a:r>
              <a:rPr kumimoji="0" lang="ru-RU" sz="2350" b="0" i="0" u="none" strike="noStrike" kern="1200" cap="none" spc="1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важн</a:t>
            </a:r>
            <a:r>
              <a:rPr kumimoji="0" lang="ru-RU" sz="235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ую </a:t>
            </a:r>
            <a:r>
              <a:rPr kumimoji="0" lang="ru-RU" sz="2350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роль</a:t>
            </a:r>
            <a:endParaRPr kumimoji="0" lang="ru-RU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</p:spTree>
    <p:extLst>
      <p:ext uri="{BB962C8B-B14F-4D97-AF65-F5344CB8AC3E}">
        <p14:creationId xmlns:p14="http://schemas.microsoft.com/office/powerpoint/2010/main" val="1797400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29">
            <a:extLst>
              <a:ext uri="{FF2B5EF4-FFF2-40B4-BE49-F238E27FC236}">
                <a16:creationId xmlns:a16="http://schemas.microsoft.com/office/drawing/2014/main" id="{37BBEDC3-EC27-4CEB-9E86-9920137AFF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700" y="2893568"/>
            <a:ext cx="4871536" cy="946998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Фи</a:t>
            </a:r>
            <a:r>
              <a:rPr kumimoji="0" lang="ru-RU" sz="3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кс</a:t>
            </a:r>
            <a:r>
              <a:rPr kumimoji="0" lang="ru-RU" sz="33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ир</a:t>
            </a:r>
            <a:r>
              <a:rPr kumimoji="0" lang="ru-RU" sz="3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</a:t>
            </a:r>
            <a:r>
              <a:rPr kumimoji="0" lang="ru-RU" sz="33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ванные       </a:t>
            </a:r>
            <a:r>
              <a:rPr kumimoji="0" lang="ru-RU" sz="3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ставки</a:t>
            </a:r>
            <a:endParaRPr kumimoji="0" lang="ru-RU" sz="3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5" name="Текст 29">
            <a:extLst>
              <a:ext uri="{FF2B5EF4-FFF2-40B4-BE49-F238E27FC236}">
                <a16:creationId xmlns:a16="http://schemas.microsoft.com/office/drawing/2014/main" id="{B34A56D0-23A2-4750-ADA0-C8D96B4A44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1939" y="3940087"/>
            <a:ext cx="4475293" cy="157131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228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Внутри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тарифа </a:t>
            </a:r>
            <a:r>
              <a:rPr kumimoji="0" lang="ru-RU" sz="21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получаете 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одинаковую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ставку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любую </a:t>
            </a:r>
            <a:r>
              <a:rPr kumimoji="0" lang="ru-RU" sz="21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сумму 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пополнения</a:t>
            </a:r>
          </a:p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F733265C-F5EF-40A2-BABC-EFC86F700CCB}"/>
              </a:ext>
            </a:extLst>
          </p:cNvPr>
          <p:cNvSpPr/>
          <p:nvPr userDrawn="1"/>
        </p:nvSpPr>
        <p:spPr>
          <a:xfrm>
            <a:off x="13538854" y="4127303"/>
            <a:ext cx="0" cy="1395730"/>
          </a:xfrm>
          <a:custGeom>
            <a:avLst/>
            <a:gdLst/>
            <a:ahLst/>
            <a:cxnLst/>
            <a:rect l="l" t="t" r="r" b="b"/>
            <a:pathLst>
              <a:path h="1395729">
                <a:moveTo>
                  <a:pt x="0" y="0"/>
                </a:moveTo>
                <a:lnTo>
                  <a:pt x="0" y="1395362"/>
                </a:lnTo>
              </a:path>
            </a:pathLst>
          </a:custGeom>
          <a:ln w="75390">
            <a:solidFill>
              <a:srgbClr val="FFDD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14DC79A0-18C0-41C5-8295-8D589D4C463B}"/>
              </a:ext>
            </a:extLst>
          </p:cNvPr>
          <p:cNvSpPr/>
          <p:nvPr userDrawn="1"/>
        </p:nvSpPr>
        <p:spPr>
          <a:xfrm>
            <a:off x="7281453" y="4127303"/>
            <a:ext cx="0" cy="1395730"/>
          </a:xfrm>
          <a:custGeom>
            <a:avLst/>
            <a:gdLst/>
            <a:ahLst/>
            <a:cxnLst/>
            <a:rect l="l" t="t" r="r" b="b"/>
            <a:pathLst>
              <a:path h="1395729">
                <a:moveTo>
                  <a:pt x="0" y="0"/>
                </a:moveTo>
                <a:lnTo>
                  <a:pt x="0" y="1395362"/>
                </a:lnTo>
              </a:path>
            </a:pathLst>
          </a:custGeom>
          <a:ln w="75390">
            <a:solidFill>
              <a:srgbClr val="FFDD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6D08792D-2F4D-49A5-B501-32CC6F4863B1}"/>
              </a:ext>
            </a:extLst>
          </p:cNvPr>
          <p:cNvSpPr/>
          <p:nvPr userDrawn="1"/>
        </p:nvSpPr>
        <p:spPr>
          <a:xfrm>
            <a:off x="973792" y="4127303"/>
            <a:ext cx="0" cy="1395730"/>
          </a:xfrm>
          <a:custGeom>
            <a:avLst/>
            <a:gdLst/>
            <a:ahLst/>
            <a:cxnLst/>
            <a:rect l="l" t="t" r="r" b="b"/>
            <a:pathLst>
              <a:path h="1395729">
                <a:moveTo>
                  <a:pt x="0" y="0"/>
                </a:moveTo>
                <a:lnTo>
                  <a:pt x="0" y="1395362"/>
                </a:lnTo>
              </a:path>
            </a:pathLst>
          </a:custGeom>
          <a:ln w="75390">
            <a:solidFill>
              <a:srgbClr val="FFDD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7292E9C3-F5BA-4197-BB49-1F38A0EFA158}"/>
              </a:ext>
            </a:extLst>
          </p:cNvPr>
          <p:cNvSpPr/>
          <p:nvPr userDrawn="1"/>
        </p:nvSpPr>
        <p:spPr>
          <a:xfrm>
            <a:off x="973792" y="7733955"/>
            <a:ext cx="0" cy="1507490"/>
          </a:xfrm>
          <a:custGeom>
            <a:avLst/>
            <a:gdLst/>
            <a:ahLst/>
            <a:cxnLst/>
            <a:rect l="l" t="t" r="r" b="b"/>
            <a:pathLst>
              <a:path h="1507490">
                <a:moveTo>
                  <a:pt x="0" y="0"/>
                </a:moveTo>
                <a:lnTo>
                  <a:pt x="0" y="1507493"/>
                </a:lnTo>
              </a:path>
            </a:pathLst>
          </a:custGeom>
          <a:ln w="75390">
            <a:solidFill>
              <a:srgbClr val="FFDD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B167574C-68B2-4CA3-A272-A5BB696659E6}"/>
              </a:ext>
            </a:extLst>
          </p:cNvPr>
          <p:cNvSpPr/>
          <p:nvPr userDrawn="1"/>
        </p:nvSpPr>
        <p:spPr>
          <a:xfrm>
            <a:off x="7256323" y="7733955"/>
            <a:ext cx="0" cy="1507490"/>
          </a:xfrm>
          <a:custGeom>
            <a:avLst/>
            <a:gdLst/>
            <a:ahLst/>
            <a:cxnLst/>
            <a:rect l="l" t="t" r="r" b="b"/>
            <a:pathLst>
              <a:path h="1507490">
                <a:moveTo>
                  <a:pt x="0" y="0"/>
                </a:moveTo>
                <a:lnTo>
                  <a:pt x="0" y="1507493"/>
                </a:lnTo>
              </a:path>
            </a:pathLst>
          </a:custGeom>
          <a:ln w="75390">
            <a:solidFill>
              <a:srgbClr val="FFDD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86345CA5-993B-4F9F-8D3F-DABD679EEA87}"/>
              </a:ext>
            </a:extLst>
          </p:cNvPr>
          <p:cNvSpPr/>
          <p:nvPr userDrawn="1"/>
        </p:nvSpPr>
        <p:spPr>
          <a:xfrm>
            <a:off x="13538854" y="7733955"/>
            <a:ext cx="0" cy="1507490"/>
          </a:xfrm>
          <a:custGeom>
            <a:avLst/>
            <a:gdLst/>
            <a:ahLst/>
            <a:cxnLst/>
            <a:rect l="l" t="t" r="r" b="b"/>
            <a:pathLst>
              <a:path h="1507490">
                <a:moveTo>
                  <a:pt x="0" y="0"/>
                </a:moveTo>
                <a:lnTo>
                  <a:pt x="0" y="1507493"/>
                </a:lnTo>
              </a:path>
            </a:pathLst>
          </a:custGeom>
          <a:ln w="75390">
            <a:solidFill>
              <a:srgbClr val="FFDD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1E2417D5-A835-44AA-8A7E-062405CF6338}"/>
              </a:ext>
            </a:extLst>
          </p:cNvPr>
          <p:cNvSpPr/>
          <p:nvPr userDrawn="1"/>
        </p:nvSpPr>
        <p:spPr>
          <a:xfrm>
            <a:off x="0" y="0"/>
            <a:ext cx="20104100" cy="2124075"/>
          </a:xfrm>
          <a:custGeom>
            <a:avLst/>
            <a:gdLst/>
            <a:ahLst/>
            <a:cxnLst/>
            <a:rect l="l" t="t" r="r" b="b"/>
            <a:pathLst>
              <a:path w="20104100" h="2124075">
                <a:moveTo>
                  <a:pt x="20104099" y="0"/>
                </a:moveTo>
                <a:lnTo>
                  <a:pt x="0" y="0"/>
                </a:lnTo>
                <a:lnTo>
                  <a:pt x="0" y="2123495"/>
                </a:lnTo>
                <a:lnTo>
                  <a:pt x="20104099" y="21234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FDAE8783-2291-413D-AA90-BB2D515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6" y="634461"/>
            <a:ext cx="17221200" cy="1135203"/>
          </a:xfrm>
          <a:prstGeom prst="rect">
            <a:avLst/>
          </a:prstGeom>
        </p:spPr>
        <p:txBody>
          <a:bodyPr anchor="ctr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  <p:sp>
        <p:nvSpPr>
          <p:cNvPr id="26" name="Текст 29">
            <a:extLst>
              <a:ext uri="{FF2B5EF4-FFF2-40B4-BE49-F238E27FC236}">
                <a16:creationId xmlns:a16="http://schemas.microsoft.com/office/drawing/2014/main" id="{BF7882F3-9743-4B9E-999C-9326FF8BE9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1795" y="2893568"/>
            <a:ext cx="4871536" cy="946998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Фи</a:t>
            </a:r>
            <a:r>
              <a:rPr kumimoji="0" lang="ru-RU" sz="3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кс</a:t>
            </a:r>
            <a:r>
              <a:rPr kumimoji="0" lang="ru-RU" sz="33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ир</a:t>
            </a:r>
            <a:r>
              <a:rPr kumimoji="0" lang="ru-RU" sz="3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</a:t>
            </a:r>
            <a:r>
              <a:rPr kumimoji="0" lang="ru-RU" sz="33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ванные       </a:t>
            </a:r>
            <a:r>
              <a:rPr kumimoji="0" lang="ru-RU" sz="3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ставки</a:t>
            </a:r>
            <a:endParaRPr kumimoji="0" lang="ru-RU" sz="3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7" name="Текст 29">
            <a:extLst>
              <a:ext uri="{FF2B5EF4-FFF2-40B4-BE49-F238E27FC236}">
                <a16:creationId xmlns:a16="http://schemas.microsoft.com/office/drawing/2014/main" id="{01201EBC-2EE1-41E3-860C-4EAEF0655F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8034" y="3940087"/>
            <a:ext cx="4475293" cy="157131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228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Внутри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тарифа </a:t>
            </a:r>
            <a:r>
              <a:rPr kumimoji="0" lang="ru-RU" sz="21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получаете 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одинаковую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ставку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любую </a:t>
            </a:r>
            <a:r>
              <a:rPr kumimoji="0" lang="ru-RU" sz="21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сумму 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пополнения</a:t>
            </a:r>
          </a:p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8" name="Текст 29">
            <a:extLst>
              <a:ext uri="{FF2B5EF4-FFF2-40B4-BE49-F238E27FC236}">
                <a16:creationId xmlns:a16="http://schemas.microsoft.com/office/drawing/2014/main" id="{3085D6C0-49D7-4D46-984A-3E9B502152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378015" y="2893568"/>
            <a:ext cx="4871536" cy="946998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50" spc="-10" dirty="0">
                <a:latin typeface="Oleg Sans"/>
                <a:cs typeface="Oleg Sans"/>
              </a:rPr>
              <a:t>Удобные</a:t>
            </a:r>
            <a:r>
              <a:rPr lang="ru-RU" sz="3350" spc="-5" dirty="0">
                <a:latin typeface="Oleg Sans"/>
                <a:cs typeface="Oleg Sans"/>
              </a:rPr>
              <a:t> </a:t>
            </a:r>
            <a:r>
              <a:rPr lang="ru-RU" sz="3350" spc="10" dirty="0">
                <a:latin typeface="Oleg Sans"/>
                <a:cs typeface="Oleg Sans"/>
              </a:rPr>
              <a:t>сроки</a:t>
            </a:r>
            <a:endParaRPr lang="ru-RU" sz="3350" dirty="0">
              <a:latin typeface="Oleg Sans"/>
              <a:cs typeface="Oleg Sans"/>
            </a:endParaRPr>
          </a:p>
        </p:txBody>
      </p:sp>
      <p:sp>
        <p:nvSpPr>
          <p:cNvPr id="29" name="Текст 29">
            <a:extLst>
              <a:ext uri="{FF2B5EF4-FFF2-40B4-BE49-F238E27FC236}">
                <a16:creationId xmlns:a16="http://schemas.microsoft.com/office/drawing/2014/main" id="{0D7FE5CD-12CF-4A1D-808A-35D1EA13729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774254" y="3940087"/>
            <a:ext cx="4475293" cy="157131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228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Внутри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тарифа </a:t>
            </a:r>
            <a:r>
              <a:rPr kumimoji="0" lang="ru-RU" sz="21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получаете 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одинаковую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ставку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любую </a:t>
            </a:r>
            <a:r>
              <a:rPr kumimoji="0" lang="ru-RU" sz="21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сумму 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пополнения</a:t>
            </a:r>
          </a:p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263ECAA-9E9C-4664-9B46-BBC1131255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5700" y="6543060"/>
            <a:ext cx="4871536" cy="946998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50" spc="20" dirty="0">
                <a:latin typeface="Oleg Sans"/>
                <a:cs typeface="Oleg Sans"/>
              </a:rPr>
              <a:t>Быстрое</a:t>
            </a:r>
            <a:r>
              <a:rPr lang="ru-RU" sz="3350" spc="-20" dirty="0">
                <a:latin typeface="Oleg Sans"/>
                <a:cs typeface="Oleg Sans"/>
              </a:rPr>
              <a:t> </a:t>
            </a:r>
            <a:r>
              <a:rPr lang="ru-RU" sz="3350" spc="15" dirty="0">
                <a:latin typeface="Oleg Sans"/>
                <a:cs typeface="Oleg Sans"/>
              </a:rPr>
              <a:t>начисление  </a:t>
            </a:r>
            <a:r>
              <a:rPr lang="ru-RU" sz="3350" spc="10" dirty="0">
                <a:latin typeface="Oleg Sans"/>
                <a:cs typeface="Oleg Sans"/>
              </a:rPr>
              <a:t>процентов</a:t>
            </a:r>
            <a:endParaRPr lang="ru-RU" sz="3350" dirty="0">
              <a:latin typeface="Oleg Sans"/>
              <a:cs typeface="Oleg Sans"/>
            </a:endParaRP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9F9D5235-2230-46A4-8C26-E7609F5AD0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41939" y="7589579"/>
            <a:ext cx="4475293" cy="1767781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228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депозиту «Овернайт» начисляем  проценты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следующий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рабочий</a:t>
            </a:r>
            <a:r>
              <a:rPr kumimoji="0" lang="ru-RU" sz="21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день 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4 утра.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обычному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депозиту </a:t>
            </a:r>
            <a:r>
              <a:rPr kumimoji="0" lang="ru-RU" sz="215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— 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ежемесячно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или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после</a:t>
            </a:r>
            <a:r>
              <a:rPr kumimoji="0" lang="ru-RU" sz="21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закрытия</a:t>
            </a: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ACBCF0B3-CE3D-4CFD-BBEB-AD4A8079A3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378011" y="6543060"/>
            <a:ext cx="4871536" cy="946998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50" spc="20" dirty="0">
                <a:latin typeface="Oleg Sans"/>
                <a:cs typeface="Oleg Sans"/>
              </a:rPr>
              <a:t>Быстрое</a:t>
            </a:r>
            <a:r>
              <a:rPr lang="ru-RU" sz="3350" spc="-20" dirty="0">
                <a:latin typeface="Oleg Sans"/>
                <a:cs typeface="Oleg Sans"/>
              </a:rPr>
              <a:t> </a:t>
            </a:r>
            <a:r>
              <a:rPr lang="ru-RU" sz="3350" spc="15" dirty="0">
                <a:latin typeface="Oleg Sans"/>
                <a:cs typeface="Oleg Sans"/>
              </a:rPr>
              <a:t>начисление  </a:t>
            </a:r>
            <a:r>
              <a:rPr lang="ru-RU" sz="3350" spc="10" dirty="0">
                <a:latin typeface="Oleg Sans"/>
                <a:cs typeface="Oleg Sans"/>
              </a:rPr>
              <a:t>процентов</a:t>
            </a:r>
            <a:endParaRPr lang="ru-RU" sz="3350" dirty="0">
              <a:latin typeface="Oleg Sans"/>
              <a:cs typeface="Oleg Sans"/>
            </a:endParaRPr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B7020B90-91C0-4CDB-9131-FF704EC831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74250" y="7589579"/>
            <a:ext cx="4475293" cy="1767781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228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депозиту «Овернайт» начисляем  проценты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следующий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рабочий</a:t>
            </a:r>
            <a:r>
              <a:rPr kumimoji="0" lang="ru-RU" sz="21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день 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4 утра.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обычному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депозиту </a:t>
            </a:r>
            <a:r>
              <a:rPr kumimoji="0" lang="ru-RU" sz="215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— 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ежемесячно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или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после</a:t>
            </a:r>
            <a:r>
              <a:rPr kumimoji="0" lang="ru-RU" sz="21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закрытия</a:t>
            </a: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4" name="Текст 29">
            <a:extLst>
              <a:ext uri="{FF2B5EF4-FFF2-40B4-BE49-F238E27FC236}">
                <a16:creationId xmlns:a16="http://schemas.microsoft.com/office/drawing/2014/main" id="{B19E5942-AFF2-4ECD-95CF-0FE46A5C866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61791" y="6543060"/>
            <a:ext cx="4871536" cy="946998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50" spc="20" dirty="0">
                <a:latin typeface="Oleg Sans"/>
                <a:cs typeface="Oleg Sans"/>
              </a:rPr>
              <a:t>Всё</a:t>
            </a:r>
            <a:r>
              <a:rPr lang="ru-RU" sz="3350" spc="-20" dirty="0">
                <a:latin typeface="Oleg Sans"/>
                <a:cs typeface="Oleg Sans"/>
              </a:rPr>
              <a:t> </a:t>
            </a:r>
            <a:r>
              <a:rPr lang="ru-RU" sz="3350" spc="20" dirty="0">
                <a:latin typeface="Oleg Sans"/>
                <a:cs typeface="Oleg Sans"/>
              </a:rPr>
              <a:t>онлайн</a:t>
            </a:r>
            <a:endParaRPr lang="ru-RU" sz="3350" dirty="0">
              <a:latin typeface="Oleg Sans"/>
              <a:cs typeface="Oleg Sans"/>
            </a:endParaRPr>
          </a:p>
        </p:txBody>
      </p:sp>
      <p:sp>
        <p:nvSpPr>
          <p:cNvPr id="35" name="Текст 29">
            <a:extLst>
              <a:ext uri="{FF2B5EF4-FFF2-40B4-BE49-F238E27FC236}">
                <a16:creationId xmlns:a16="http://schemas.microsoft.com/office/drawing/2014/main" id="{1C92F9B1-0948-4132-B88E-BF6CF12CCF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58030" y="7589579"/>
            <a:ext cx="4475293" cy="1767781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228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депозиту «Овернайт» начисляем  проценты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следующий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рабочий</a:t>
            </a:r>
            <a:r>
              <a:rPr kumimoji="0" lang="ru-RU" sz="21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день 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4 утра.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обычному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депозиту </a:t>
            </a:r>
            <a:r>
              <a:rPr kumimoji="0" lang="ru-RU" sz="215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— 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ежемесячно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или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после</a:t>
            </a:r>
            <a:r>
              <a:rPr kumimoji="0" lang="ru-RU" sz="21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закрытия</a:t>
            </a: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</p:spTree>
    <p:extLst>
      <p:ext uri="{BB962C8B-B14F-4D97-AF65-F5344CB8AC3E}">
        <p14:creationId xmlns:p14="http://schemas.microsoft.com/office/powerpoint/2010/main" val="1424373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29">
            <a:extLst>
              <a:ext uri="{FF2B5EF4-FFF2-40B4-BE49-F238E27FC236}">
                <a16:creationId xmlns:a16="http://schemas.microsoft.com/office/drawing/2014/main" id="{E5F18225-AFE5-4B3B-9819-EF9E5595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74390" y="3203955"/>
            <a:ext cx="4106784" cy="489573"/>
          </a:xfrm>
          <a:prstGeom prst="rect">
            <a:avLst/>
          </a:prstGeom>
        </p:spPr>
        <p:txBody>
          <a:bodyPr wrap="square" anchor="ctr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5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Скорость</a:t>
            </a:r>
            <a:endParaRPr kumimoji="0" lang="ru-RU" sz="2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2EE0CD43-8CAD-4D97-B01A-3DFDA334CADB}"/>
              </a:ext>
            </a:extLst>
          </p:cNvPr>
          <p:cNvSpPr/>
          <p:nvPr userDrawn="1"/>
        </p:nvSpPr>
        <p:spPr>
          <a:xfrm>
            <a:off x="829294" y="7162086"/>
            <a:ext cx="1363345" cy="1363345"/>
          </a:xfrm>
          <a:custGeom>
            <a:avLst/>
            <a:gdLst/>
            <a:ahLst/>
            <a:cxnLst/>
            <a:rect l="l" t="t" r="r" b="b"/>
            <a:pathLst>
              <a:path w="1363345" h="1363345">
                <a:moveTo>
                  <a:pt x="1363057" y="0"/>
                </a:moveTo>
                <a:lnTo>
                  <a:pt x="0" y="0"/>
                </a:lnTo>
                <a:lnTo>
                  <a:pt x="0" y="1363057"/>
                </a:lnTo>
                <a:lnTo>
                  <a:pt x="1363057" y="1363057"/>
                </a:lnTo>
                <a:lnTo>
                  <a:pt x="1363057" y="0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DE422BA4-254F-4ED7-9F3E-95457AB67B5F}"/>
              </a:ext>
            </a:extLst>
          </p:cNvPr>
          <p:cNvSpPr/>
          <p:nvPr userDrawn="1"/>
        </p:nvSpPr>
        <p:spPr>
          <a:xfrm>
            <a:off x="7124389" y="7162086"/>
            <a:ext cx="1363345" cy="1363345"/>
          </a:xfrm>
          <a:custGeom>
            <a:avLst/>
            <a:gdLst/>
            <a:ahLst/>
            <a:cxnLst/>
            <a:rect l="l" t="t" r="r" b="b"/>
            <a:pathLst>
              <a:path w="1363345" h="1363345">
                <a:moveTo>
                  <a:pt x="1363057" y="0"/>
                </a:moveTo>
                <a:lnTo>
                  <a:pt x="0" y="0"/>
                </a:lnTo>
                <a:lnTo>
                  <a:pt x="0" y="1363057"/>
                </a:lnTo>
                <a:lnTo>
                  <a:pt x="1363057" y="1363057"/>
                </a:lnTo>
                <a:lnTo>
                  <a:pt x="1363057" y="0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36A2861A-116B-4BCE-8F60-9C1565D32A3D}"/>
              </a:ext>
            </a:extLst>
          </p:cNvPr>
          <p:cNvSpPr/>
          <p:nvPr userDrawn="1"/>
        </p:nvSpPr>
        <p:spPr>
          <a:xfrm>
            <a:off x="13381790" y="7162086"/>
            <a:ext cx="1363345" cy="1363345"/>
          </a:xfrm>
          <a:custGeom>
            <a:avLst/>
            <a:gdLst/>
            <a:ahLst/>
            <a:cxnLst/>
            <a:rect l="l" t="t" r="r" b="b"/>
            <a:pathLst>
              <a:path w="1363344" h="1363345">
                <a:moveTo>
                  <a:pt x="1363057" y="0"/>
                </a:moveTo>
                <a:lnTo>
                  <a:pt x="0" y="0"/>
                </a:lnTo>
                <a:lnTo>
                  <a:pt x="0" y="1363057"/>
                </a:lnTo>
                <a:lnTo>
                  <a:pt x="1363057" y="1363057"/>
                </a:lnTo>
                <a:lnTo>
                  <a:pt x="1363057" y="0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Текст 53">
            <a:extLst>
              <a:ext uri="{FF2B5EF4-FFF2-40B4-BE49-F238E27FC236}">
                <a16:creationId xmlns:a16="http://schemas.microsoft.com/office/drawing/2014/main" id="{EA08A5E6-07FE-4980-B186-952AB910B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93427" y="7397769"/>
            <a:ext cx="984250" cy="864633"/>
          </a:xfrm>
          <a:prstGeom prst="rect">
            <a:avLst/>
          </a:prstGeom>
        </p:spPr>
        <p:txBody>
          <a:bodyPr anchor="ctr"/>
          <a:lstStyle>
            <a:lvl1pPr>
              <a:buNone/>
              <a:defRPr sz="6000"/>
            </a:lvl1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58" name="Текст 53">
            <a:extLst>
              <a:ext uri="{FF2B5EF4-FFF2-40B4-BE49-F238E27FC236}">
                <a16:creationId xmlns:a16="http://schemas.microsoft.com/office/drawing/2014/main" id="{5ABD0E2D-AF43-4E25-AC9B-D84A0693D7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8468" y="7397769"/>
            <a:ext cx="984250" cy="864633"/>
          </a:xfrm>
          <a:prstGeom prst="rect">
            <a:avLst/>
          </a:prstGeom>
        </p:spPr>
        <p:txBody>
          <a:bodyPr anchor="ctr"/>
          <a:lstStyle>
            <a:lvl1pPr>
              <a:buNone/>
              <a:defRPr sz="6000"/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59" name="Текст 53">
            <a:extLst>
              <a:ext uri="{FF2B5EF4-FFF2-40B4-BE49-F238E27FC236}">
                <a16:creationId xmlns:a16="http://schemas.microsoft.com/office/drawing/2014/main" id="{FF961E53-DA41-474B-AA65-7F49C6318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7167" y="7397769"/>
            <a:ext cx="984250" cy="864633"/>
          </a:xfrm>
          <a:prstGeom prst="rect">
            <a:avLst/>
          </a:prstGeom>
        </p:spPr>
        <p:txBody>
          <a:bodyPr anchor="ctr"/>
          <a:lstStyle>
            <a:lvl1pPr>
              <a:buNone/>
              <a:defRPr sz="6000"/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CBA7999-C496-4948-B057-9F2F6CCB3D6C}"/>
              </a:ext>
            </a:extLst>
          </p:cNvPr>
          <p:cNvSpPr/>
          <p:nvPr userDrawn="1"/>
        </p:nvSpPr>
        <p:spPr>
          <a:xfrm>
            <a:off x="7124389" y="3065875"/>
            <a:ext cx="1363345" cy="1363345"/>
          </a:xfrm>
          <a:custGeom>
            <a:avLst/>
            <a:gdLst/>
            <a:ahLst/>
            <a:cxnLst/>
            <a:rect l="l" t="t" r="r" b="b"/>
            <a:pathLst>
              <a:path w="1363345" h="1363345">
                <a:moveTo>
                  <a:pt x="1363057" y="0"/>
                </a:moveTo>
                <a:lnTo>
                  <a:pt x="0" y="0"/>
                </a:lnTo>
                <a:lnTo>
                  <a:pt x="0" y="1363057"/>
                </a:lnTo>
                <a:lnTo>
                  <a:pt x="1363057" y="1363057"/>
                </a:lnTo>
                <a:lnTo>
                  <a:pt x="1363057" y="0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EB7751D2-E569-4882-8792-F432A6D70445}"/>
              </a:ext>
            </a:extLst>
          </p:cNvPr>
          <p:cNvSpPr/>
          <p:nvPr userDrawn="1"/>
        </p:nvSpPr>
        <p:spPr>
          <a:xfrm>
            <a:off x="13381790" y="3065875"/>
            <a:ext cx="1363345" cy="1363345"/>
          </a:xfrm>
          <a:custGeom>
            <a:avLst/>
            <a:gdLst/>
            <a:ahLst/>
            <a:cxnLst/>
            <a:rect l="l" t="t" r="r" b="b"/>
            <a:pathLst>
              <a:path w="1363344" h="1363345">
                <a:moveTo>
                  <a:pt x="1363057" y="0"/>
                </a:moveTo>
                <a:lnTo>
                  <a:pt x="0" y="0"/>
                </a:lnTo>
                <a:lnTo>
                  <a:pt x="0" y="1363057"/>
                </a:lnTo>
                <a:lnTo>
                  <a:pt x="1363057" y="1363057"/>
                </a:lnTo>
                <a:lnTo>
                  <a:pt x="1363057" y="0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Текст 53">
            <a:extLst>
              <a:ext uri="{FF2B5EF4-FFF2-40B4-BE49-F238E27FC236}">
                <a16:creationId xmlns:a16="http://schemas.microsoft.com/office/drawing/2014/main" id="{CFEB4E51-CEB3-4EB1-872B-08B3D4520F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93427" y="3312643"/>
            <a:ext cx="984250" cy="864633"/>
          </a:xfrm>
          <a:prstGeom prst="rect">
            <a:avLst/>
          </a:prstGeom>
        </p:spPr>
        <p:txBody>
          <a:bodyPr anchor="ctr"/>
          <a:lstStyle>
            <a:lvl1pPr>
              <a:buNone/>
              <a:defRPr sz="6000"/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55" name="Текст 53">
            <a:extLst>
              <a:ext uri="{FF2B5EF4-FFF2-40B4-BE49-F238E27FC236}">
                <a16:creationId xmlns:a16="http://schemas.microsoft.com/office/drawing/2014/main" id="{969DC1BE-3F5F-48C3-B032-EA23F82DF5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8468" y="3312643"/>
            <a:ext cx="984250" cy="864633"/>
          </a:xfrm>
          <a:prstGeom prst="rect">
            <a:avLst/>
          </a:prstGeom>
        </p:spPr>
        <p:txBody>
          <a:bodyPr anchor="ctr"/>
          <a:lstStyle>
            <a:lvl1pPr>
              <a:buNone/>
              <a:defRPr sz="6000"/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B61C56A-26BE-476F-9C70-975287834896}"/>
              </a:ext>
            </a:extLst>
          </p:cNvPr>
          <p:cNvSpPr/>
          <p:nvPr userDrawn="1"/>
        </p:nvSpPr>
        <p:spPr>
          <a:xfrm>
            <a:off x="829294" y="3065875"/>
            <a:ext cx="1363345" cy="1363345"/>
          </a:xfrm>
          <a:custGeom>
            <a:avLst/>
            <a:gdLst/>
            <a:ahLst/>
            <a:cxnLst/>
            <a:rect l="l" t="t" r="r" b="b"/>
            <a:pathLst>
              <a:path w="1363345" h="1363345">
                <a:moveTo>
                  <a:pt x="1363057" y="0"/>
                </a:moveTo>
                <a:lnTo>
                  <a:pt x="0" y="0"/>
                </a:lnTo>
                <a:lnTo>
                  <a:pt x="0" y="1363057"/>
                </a:lnTo>
                <a:lnTo>
                  <a:pt x="1363057" y="1363057"/>
                </a:lnTo>
                <a:lnTo>
                  <a:pt x="1363057" y="0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EB3DA05D-FB4E-424F-9DA5-24AD0DB3FF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37167" y="3312643"/>
            <a:ext cx="984250" cy="864633"/>
          </a:xfrm>
          <a:prstGeom prst="rect">
            <a:avLst/>
          </a:prstGeom>
        </p:spPr>
        <p:txBody>
          <a:bodyPr anchor="ctr"/>
          <a:lstStyle>
            <a:lvl1pPr>
              <a:buNone/>
              <a:defRPr sz="6000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" name="object 20">
            <a:extLst>
              <a:ext uri="{FF2B5EF4-FFF2-40B4-BE49-F238E27FC236}">
                <a16:creationId xmlns:a16="http://schemas.microsoft.com/office/drawing/2014/main" id="{C2486460-69E6-4038-81C9-1C3D46909AC3}"/>
              </a:ext>
            </a:extLst>
          </p:cNvPr>
          <p:cNvSpPr/>
          <p:nvPr userDrawn="1"/>
        </p:nvSpPr>
        <p:spPr>
          <a:xfrm>
            <a:off x="0" y="0"/>
            <a:ext cx="20104100" cy="2124075"/>
          </a:xfrm>
          <a:custGeom>
            <a:avLst/>
            <a:gdLst/>
            <a:ahLst/>
            <a:cxnLst/>
            <a:rect l="l" t="t" r="r" b="b"/>
            <a:pathLst>
              <a:path w="20104100" h="2124075">
                <a:moveTo>
                  <a:pt x="20104099" y="0"/>
                </a:moveTo>
                <a:lnTo>
                  <a:pt x="0" y="0"/>
                </a:lnTo>
                <a:lnTo>
                  <a:pt x="0" y="2123495"/>
                </a:lnTo>
                <a:lnTo>
                  <a:pt x="20104099" y="21234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Текст 12">
            <a:extLst>
              <a:ext uri="{FF2B5EF4-FFF2-40B4-BE49-F238E27FC236}">
                <a16:creationId xmlns:a16="http://schemas.microsoft.com/office/drawing/2014/main" id="{1CC32B26-C673-4FDA-9467-910D66CC6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6" y="634461"/>
            <a:ext cx="17221200" cy="1135203"/>
          </a:xfrm>
          <a:prstGeom prst="rect">
            <a:avLst/>
          </a:prstGeom>
        </p:spPr>
        <p:txBody>
          <a:bodyPr anchor="ctr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  <p:sp>
        <p:nvSpPr>
          <p:cNvPr id="61" name="Текст 29">
            <a:extLst>
              <a:ext uri="{FF2B5EF4-FFF2-40B4-BE49-F238E27FC236}">
                <a16:creationId xmlns:a16="http://schemas.microsoft.com/office/drawing/2014/main" id="{C879046B-EEF3-4B79-972A-58A267B6AF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74390" y="3987751"/>
            <a:ext cx="4106784" cy="2382569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15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Делаем отклики на клиентские  действия моментальными.  (Оптимизация, кэширование,  убираем лишние смс при</a:t>
            </a:r>
            <a:r>
              <a:rPr kumimoji="0" lang="ru-RU" sz="2150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создании  шаблонов, авто и </a:t>
            </a:r>
            <a:r>
              <a:rPr kumimoji="0" lang="ru-RU" sz="2150" b="0" i="0" u="none" strike="noStrike" kern="1200" cap="none" spc="10" normalizeH="0" baseline="0" noProof="0" dirty="0" err="1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тд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. убираем  </a:t>
            </a:r>
            <a:r>
              <a:rPr kumimoji="0" lang="ru-RU" sz="2150" b="0" i="0" u="none" strike="noStrike" kern="1200" cap="none" spc="10" normalizeH="0" baseline="0" noProof="0" dirty="0" err="1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лоудеры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)</a:t>
            </a: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62" name="Текст 29">
            <a:extLst>
              <a:ext uri="{FF2B5EF4-FFF2-40B4-BE49-F238E27FC236}">
                <a16:creationId xmlns:a16="http://schemas.microsoft.com/office/drawing/2014/main" id="{0B172EFF-86BD-449D-96F9-A0C1B893A0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3445" y="3203955"/>
            <a:ext cx="4106784" cy="489573"/>
          </a:xfrm>
          <a:prstGeom prst="rect">
            <a:avLst/>
          </a:prstGeom>
        </p:spPr>
        <p:txBody>
          <a:bodyPr wrap="square" anchor="ctr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50" spc="10" dirty="0">
                <a:solidFill>
                  <a:srgbClr val="282828"/>
                </a:solidFill>
                <a:latin typeface="Oleg Sans"/>
                <a:cs typeface="Oleg Sans"/>
              </a:rPr>
              <a:t>Ошибки</a:t>
            </a:r>
            <a:endParaRPr lang="ru-RU" sz="2950" dirty="0">
              <a:latin typeface="Oleg Sans"/>
              <a:cs typeface="Oleg Sans"/>
            </a:endParaRPr>
          </a:p>
        </p:txBody>
      </p:sp>
      <p:sp>
        <p:nvSpPr>
          <p:cNvPr id="63" name="Текст 29">
            <a:extLst>
              <a:ext uri="{FF2B5EF4-FFF2-40B4-BE49-F238E27FC236}">
                <a16:creationId xmlns:a16="http://schemas.microsoft.com/office/drawing/2014/main" id="{1061BB4C-4A14-490A-95A3-E56CD76DE1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23445" y="3987751"/>
            <a:ext cx="4106784" cy="2382569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15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Перерабатываем клиентские  ошибки исходя из двух правил </a:t>
            </a:r>
            <a:r>
              <a:rPr lang="ru-RU" sz="2150" spc="15" dirty="0">
                <a:solidFill>
                  <a:srgbClr val="282828"/>
                </a:solidFill>
                <a:latin typeface="Oleg Sans"/>
                <a:cs typeface="Oleg Sans"/>
              </a:rPr>
              <a:t>–  </a:t>
            </a: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поясняем, что произошло </a:t>
            </a:r>
            <a:r>
              <a:rPr lang="ru-RU" sz="2150" spc="15" dirty="0">
                <a:solidFill>
                  <a:srgbClr val="282828"/>
                </a:solidFill>
                <a:latin typeface="Oleg Sans"/>
                <a:cs typeface="Oleg Sans"/>
              </a:rPr>
              <a:t>+  </a:t>
            </a: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рекомендуем, что делать</a:t>
            </a:r>
            <a:r>
              <a:rPr lang="ru-RU" sz="2150" spc="-25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дальше</a:t>
            </a:r>
            <a:endParaRPr lang="ru-RU" sz="2150" dirty="0">
              <a:latin typeface="Oleg Sans"/>
              <a:cs typeface="Oleg Sans"/>
            </a:endParaRPr>
          </a:p>
        </p:txBody>
      </p:sp>
      <p:sp>
        <p:nvSpPr>
          <p:cNvPr id="64" name="Текст 29">
            <a:extLst>
              <a:ext uri="{FF2B5EF4-FFF2-40B4-BE49-F238E27FC236}">
                <a16:creationId xmlns:a16="http://schemas.microsoft.com/office/drawing/2014/main" id="{A3E0F702-CD18-4474-B8BE-01DD35FD03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61160" y="3203955"/>
            <a:ext cx="4106784" cy="489573"/>
          </a:xfrm>
          <a:prstGeom prst="rect">
            <a:avLst/>
          </a:prstGeom>
        </p:spPr>
        <p:txBody>
          <a:bodyPr wrap="square" anchor="ctr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50" spc="5" dirty="0">
                <a:solidFill>
                  <a:srgbClr val="282828"/>
                </a:solidFill>
                <a:latin typeface="Oleg Sans"/>
                <a:cs typeface="Oleg Sans"/>
              </a:rPr>
              <a:t>Обратная связь</a:t>
            </a:r>
            <a:endParaRPr lang="ru-RU" sz="2950" dirty="0">
              <a:latin typeface="Oleg Sans"/>
              <a:cs typeface="Oleg Sans"/>
            </a:endParaRPr>
          </a:p>
        </p:txBody>
      </p:sp>
      <p:sp>
        <p:nvSpPr>
          <p:cNvPr id="65" name="Текст 29">
            <a:extLst>
              <a:ext uri="{FF2B5EF4-FFF2-40B4-BE49-F238E27FC236}">
                <a16:creationId xmlns:a16="http://schemas.microsoft.com/office/drawing/2014/main" id="{8AADFC63-3CF4-411B-9D92-A8A8D0820F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261160" y="3987751"/>
            <a:ext cx="4106784" cy="2382569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15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Клиенты сами подсказывают,  что у них болит, но не всегда эта  информация доходит до</a:t>
            </a:r>
            <a:r>
              <a:rPr lang="ru-RU" sz="2150" spc="-15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нас</a:t>
            </a:r>
            <a:endParaRPr lang="ru-RU" sz="2150" dirty="0">
              <a:latin typeface="Oleg Sans"/>
              <a:cs typeface="Oleg Sans"/>
            </a:endParaRPr>
          </a:p>
        </p:txBody>
      </p:sp>
      <p:sp>
        <p:nvSpPr>
          <p:cNvPr id="66" name="Текст 29">
            <a:extLst>
              <a:ext uri="{FF2B5EF4-FFF2-40B4-BE49-F238E27FC236}">
                <a16:creationId xmlns:a16="http://schemas.microsoft.com/office/drawing/2014/main" id="{7E5A8B1B-7E70-4C51-85BD-0D44340B84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74390" y="7223046"/>
            <a:ext cx="4106784" cy="489573"/>
          </a:xfrm>
          <a:prstGeom prst="rect">
            <a:avLst/>
          </a:prstGeom>
        </p:spPr>
        <p:txBody>
          <a:bodyPr wrap="square" anchor="ctr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50" spc="5" dirty="0">
                <a:solidFill>
                  <a:srgbClr val="282828"/>
                </a:solidFill>
                <a:latin typeface="Oleg Sans"/>
                <a:cs typeface="Oleg Sans"/>
              </a:rPr>
              <a:t>Информирование</a:t>
            </a:r>
            <a:endParaRPr lang="ru-RU" sz="2950" dirty="0">
              <a:latin typeface="Oleg Sans"/>
              <a:cs typeface="Oleg Sans"/>
            </a:endParaRPr>
          </a:p>
        </p:txBody>
      </p:sp>
      <p:sp>
        <p:nvSpPr>
          <p:cNvPr id="67" name="Текст 29">
            <a:extLst>
              <a:ext uri="{FF2B5EF4-FFF2-40B4-BE49-F238E27FC236}">
                <a16:creationId xmlns:a16="http://schemas.microsoft.com/office/drawing/2014/main" id="{0D1C911E-C99F-46C0-B1A6-9FE4957673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74390" y="8006842"/>
            <a:ext cx="4106784" cy="2382569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15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Вовремя, доступно и</a:t>
            </a:r>
            <a:r>
              <a:rPr lang="ru-RU" sz="2150" spc="-35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понятно</a:t>
            </a:r>
            <a:endParaRPr lang="ru-RU" sz="2150" dirty="0">
              <a:latin typeface="Oleg Sans"/>
              <a:cs typeface="Oleg Sans"/>
            </a:endParaRPr>
          </a:p>
        </p:txBody>
      </p:sp>
      <p:sp>
        <p:nvSpPr>
          <p:cNvPr id="68" name="Текст 29">
            <a:extLst>
              <a:ext uri="{FF2B5EF4-FFF2-40B4-BE49-F238E27FC236}">
                <a16:creationId xmlns:a16="http://schemas.microsoft.com/office/drawing/2014/main" id="{5413B3A8-0B6B-4461-9C0F-A6203BD679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23445" y="7223046"/>
            <a:ext cx="4106784" cy="489573"/>
          </a:xfrm>
          <a:prstGeom prst="rect">
            <a:avLst/>
          </a:prstGeom>
        </p:spPr>
        <p:txBody>
          <a:bodyPr wrap="square" anchor="ctr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50" spc="5" dirty="0">
                <a:solidFill>
                  <a:srgbClr val="282828"/>
                </a:solidFill>
                <a:latin typeface="Oleg Sans"/>
                <a:cs typeface="Oleg Sans"/>
              </a:rPr>
              <a:t>Обучение</a:t>
            </a:r>
            <a:endParaRPr lang="ru-RU" sz="2950" dirty="0">
              <a:latin typeface="Oleg Sans"/>
              <a:cs typeface="Oleg Sans"/>
            </a:endParaRPr>
          </a:p>
        </p:txBody>
      </p:sp>
      <p:sp>
        <p:nvSpPr>
          <p:cNvPr id="69" name="Текст 29">
            <a:extLst>
              <a:ext uri="{FF2B5EF4-FFF2-40B4-BE49-F238E27FC236}">
                <a16:creationId xmlns:a16="http://schemas.microsoft.com/office/drawing/2014/main" id="{08257CAF-E10C-43DD-8015-FB44EB688A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23445" y="8006842"/>
            <a:ext cx="4106784" cy="2382569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15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Как знакомство с Тинькофф  новых клиентов, так и</a:t>
            </a:r>
            <a:r>
              <a:rPr lang="ru-RU" sz="2150" spc="-40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обучение  действующих клиентов новому  функционалу</a:t>
            </a:r>
            <a:endParaRPr lang="ru-RU" sz="2150" dirty="0">
              <a:latin typeface="Oleg Sans"/>
              <a:cs typeface="Oleg Sans"/>
            </a:endParaRPr>
          </a:p>
        </p:txBody>
      </p:sp>
      <p:sp>
        <p:nvSpPr>
          <p:cNvPr id="70" name="Текст 29">
            <a:extLst>
              <a:ext uri="{FF2B5EF4-FFF2-40B4-BE49-F238E27FC236}">
                <a16:creationId xmlns:a16="http://schemas.microsoft.com/office/drawing/2014/main" id="{3CE11AA5-A623-4579-BD1A-C858AEC9C7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261160" y="7223046"/>
            <a:ext cx="4106784" cy="489573"/>
          </a:xfrm>
          <a:prstGeom prst="rect">
            <a:avLst/>
          </a:prstGeom>
        </p:spPr>
        <p:txBody>
          <a:bodyPr wrap="square" anchor="ctr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50" spc="5" dirty="0">
                <a:solidFill>
                  <a:srgbClr val="282828"/>
                </a:solidFill>
                <a:latin typeface="Oleg Sans"/>
                <a:cs typeface="Oleg Sans"/>
              </a:rPr>
              <a:t>Исследования</a:t>
            </a:r>
            <a:endParaRPr lang="ru-RU" sz="2950" dirty="0">
              <a:latin typeface="Oleg Sans"/>
              <a:cs typeface="Oleg Sans"/>
            </a:endParaRPr>
          </a:p>
        </p:txBody>
      </p:sp>
      <p:sp>
        <p:nvSpPr>
          <p:cNvPr id="71" name="Текст 29">
            <a:extLst>
              <a:ext uri="{FF2B5EF4-FFF2-40B4-BE49-F238E27FC236}">
                <a16:creationId xmlns:a16="http://schemas.microsoft.com/office/drawing/2014/main" id="{33D55C6C-085D-4C35-877C-4AB2E96C588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261160" y="8006842"/>
            <a:ext cx="4106784" cy="2382569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15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Качественные и</a:t>
            </a:r>
            <a:r>
              <a:rPr lang="ru-RU" sz="2150" spc="-15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150" spc="10" dirty="0">
                <a:solidFill>
                  <a:srgbClr val="282828"/>
                </a:solidFill>
                <a:latin typeface="Oleg Sans"/>
                <a:cs typeface="Oleg Sans"/>
              </a:rPr>
              <a:t>количественные</a:t>
            </a:r>
            <a:endParaRPr lang="ru-RU" sz="2150" dirty="0">
              <a:latin typeface="Oleg Sans"/>
              <a:cs typeface="Oleg Sans"/>
            </a:endParaRPr>
          </a:p>
        </p:txBody>
      </p:sp>
    </p:spTree>
    <p:extLst>
      <p:ext uri="{BB962C8B-B14F-4D97-AF65-F5344CB8AC3E}">
        <p14:creationId xmlns:p14="http://schemas.microsoft.com/office/powerpoint/2010/main" val="3685650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12D23EC3-9E60-44F6-ADD0-D20D21157064}"/>
              </a:ext>
            </a:extLst>
          </p:cNvPr>
          <p:cNvSpPr/>
          <p:nvPr userDrawn="1"/>
        </p:nvSpPr>
        <p:spPr>
          <a:xfrm>
            <a:off x="4799853" y="2827139"/>
            <a:ext cx="3242310" cy="6584315"/>
          </a:xfrm>
          <a:custGeom>
            <a:avLst/>
            <a:gdLst/>
            <a:ahLst/>
            <a:cxnLst/>
            <a:rect l="l" t="t" r="r" b="b"/>
            <a:pathLst>
              <a:path w="3242309" h="6584315">
                <a:moveTo>
                  <a:pt x="3241786" y="0"/>
                </a:moveTo>
                <a:lnTo>
                  <a:pt x="0" y="0"/>
                </a:lnTo>
                <a:lnTo>
                  <a:pt x="0" y="6584092"/>
                </a:lnTo>
                <a:lnTo>
                  <a:pt x="3241786" y="6584092"/>
                </a:lnTo>
                <a:lnTo>
                  <a:pt x="3241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B29CFC8-09ED-4BC2-90CA-3D180F2FFB94}"/>
              </a:ext>
            </a:extLst>
          </p:cNvPr>
          <p:cNvSpPr/>
          <p:nvPr userDrawn="1"/>
        </p:nvSpPr>
        <p:spPr>
          <a:xfrm>
            <a:off x="12162980" y="2827139"/>
            <a:ext cx="3242310" cy="6584315"/>
          </a:xfrm>
          <a:custGeom>
            <a:avLst/>
            <a:gdLst/>
            <a:ahLst/>
            <a:cxnLst/>
            <a:rect l="l" t="t" r="r" b="b"/>
            <a:pathLst>
              <a:path w="3242309" h="6584315">
                <a:moveTo>
                  <a:pt x="3241786" y="0"/>
                </a:moveTo>
                <a:lnTo>
                  <a:pt x="0" y="0"/>
                </a:lnTo>
                <a:lnTo>
                  <a:pt x="0" y="6584092"/>
                </a:lnTo>
                <a:lnTo>
                  <a:pt x="3241786" y="6584092"/>
                </a:lnTo>
                <a:lnTo>
                  <a:pt x="3241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1F4F01BE-4A78-4966-815F-B88819045A74}"/>
              </a:ext>
            </a:extLst>
          </p:cNvPr>
          <p:cNvSpPr/>
          <p:nvPr userDrawn="1"/>
        </p:nvSpPr>
        <p:spPr>
          <a:xfrm>
            <a:off x="15781718" y="2827139"/>
            <a:ext cx="3242310" cy="6584315"/>
          </a:xfrm>
          <a:custGeom>
            <a:avLst/>
            <a:gdLst/>
            <a:ahLst/>
            <a:cxnLst/>
            <a:rect l="l" t="t" r="r" b="b"/>
            <a:pathLst>
              <a:path w="3242309" h="6584315">
                <a:moveTo>
                  <a:pt x="3241786" y="0"/>
                </a:moveTo>
                <a:lnTo>
                  <a:pt x="0" y="0"/>
                </a:lnTo>
                <a:lnTo>
                  <a:pt x="0" y="6584092"/>
                </a:lnTo>
                <a:lnTo>
                  <a:pt x="3241786" y="6584092"/>
                </a:lnTo>
                <a:lnTo>
                  <a:pt x="3241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1B1B5374-4C97-44A9-964A-C2FC8686059B}"/>
              </a:ext>
            </a:extLst>
          </p:cNvPr>
          <p:cNvSpPr/>
          <p:nvPr userDrawn="1"/>
        </p:nvSpPr>
        <p:spPr>
          <a:xfrm>
            <a:off x="1055465" y="2827139"/>
            <a:ext cx="3242310" cy="6584315"/>
          </a:xfrm>
          <a:custGeom>
            <a:avLst/>
            <a:gdLst/>
            <a:ahLst/>
            <a:cxnLst/>
            <a:rect l="l" t="t" r="r" b="b"/>
            <a:pathLst>
              <a:path w="3242310" h="6584315">
                <a:moveTo>
                  <a:pt x="3241786" y="0"/>
                </a:moveTo>
                <a:lnTo>
                  <a:pt x="0" y="0"/>
                </a:lnTo>
                <a:lnTo>
                  <a:pt x="0" y="6584092"/>
                </a:lnTo>
                <a:lnTo>
                  <a:pt x="3241786" y="6584092"/>
                </a:lnTo>
                <a:lnTo>
                  <a:pt x="3241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FCD31AFD-4927-4ED3-8D36-C9E544FE35B0}"/>
              </a:ext>
            </a:extLst>
          </p:cNvPr>
          <p:cNvSpPr/>
          <p:nvPr userDrawn="1"/>
        </p:nvSpPr>
        <p:spPr>
          <a:xfrm>
            <a:off x="8479551" y="2827139"/>
            <a:ext cx="3242310" cy="6584315"/>
          </a:xfrm>
          <a:custGeom>
            <a:avLst/>
            <a:gdLst/>
            <a:ahLst/>
            <a:cxnLst/>
            <a:rect l="l" t="t" r="r" b="b"/>
            <a:pathLst>
              <a:path w="3242309" h="6584315">
                <a:moveTo>
                  <a:pt x="3241786" y="0"/>
                </a:moveTo>
                <a:lnTo>
                  <a:pt x="0" y="0"/>
                </a:lnTo>
                <a:lnTo>
                  <a:pt x="0" y="6584092"/>
                </a:lnTo>
                <a:lnTo>
                  <a:pt x="3241786" y="6584092"/>
                </a:lnTo>
                <a:lnTo>
                  <a:pt x="3241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Текст 53">
            <a:extLst>
              <a:ext uri="{FF2B5EF4-FFF2-40B4-BE49-F238E27FC236}">
                <a16:creationId xmlns:a16="http://schemas.microsoft.com/office/drawing/2014/main" id="{4A6ACF8F-7076-4016-A4EB-1A1EDDAB6C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175" y="2476084"/>
            <a:ext cx="1283666" cy="864633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7000"/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4" name="Текст 53">
            <a:extLst>
              <a:ext uri="{FF2B5EF4-FFF2-40B4-BE49-F238E27FC236}">
                <a16:creationId xmlns:a16="http://schemas.microsoft.com/office/drawing/2014/main" id="{C226FA42-1503-4A0E-89E3-E1F42B0B4C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58873" y="2476084"/>
            <a:ext cx="1283666" cy="864633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7000"/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5" name="Текст 53">
            <a:extLst>
              <a:ext uri="{FF2B5EF4-FFF2-40B4-BE49-F238E27FC236}">
                <a16:creationId xmlns:a16="http://schemas.microsoft.com/office/drawing/2014/main" id="{DB1FEC38-728F-4C02-9CDA-4BF2A958E1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26839" y="2476084"/>
            <a:ext cx="1283666" cy="864633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7000"/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6" name="Текст 53">
            <a:extLst>
              <a:ext uri="{FF2B5EF4-FFF2-40B4-BE49-F238E27FC236}">
                <a16:creationId xmlns:a16="http://schemas.microsoft.com/office/drawing/2014/main" id="{50E142FF-3857-42FE-A0E5-E4C96C1A59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764520" y="2476084"/>
            <a:ext cx="1283666" cy="864633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7000"/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2" name="Текст 53">
            <a:extLst>
              <a:ext uri="{FF2B5EF4-FFF2-40B4-BE49-F238E27FC236}">
                <a16:creationId xmlns:a16="http://schemas.microsoft.com/office/drawing/2014/main" id="{AE7189F8-FDAE-4FDC-972F-B200731EE9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787" y="2476084"/>
            <a:ext cx="1283666" cy="864633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7000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1" name="object 3">
            <a:extLst>
              <a:ext uri="{FF2B5EF4-FFF2-40B4-BE49-F238E27FC236}">
                <a16:creationId xmlns:a16="http://schemas.microsoft.com/office/drawing/2014/main" id="{5CDDB713-3316-4C88-B33C-74A8A3F29688}"/>
              </a:ext>
            </a:extLst>
          </p:cNvPr>
          <p:cNvSpPr txBox="1">
            <a:spLocks noGrp="1"/>
          </p:cNvSpPr>
          <p:nvPr>
            <p:ph type="title" idx="4294967295" hasCustomPrompt="1"/>
          </p:nvPr>
        </p:nvSpPr>
        <p:spPr>
          <a:xfrm>
            <a:off x="1385433" y="652261"/>
            <a:ext cx="17380888" cy="1135203"/>
          </a:xfrm>
          <a:prstGeom prst="rect">
            <a:avLst/>
          </a:prstGeom>
        </p:spPr>
        <p:txBody>
          <a:bodyPr vert="horz" wrap="square" lIns="0" tIns="17165" rIns="0" bIns="0" rtlCol="0" anchor="ctr">
            <a:spAutoFit/>
          </a:bodyPr>
          <a:lstStyle>
            <a:lvl1pPr>
              <a:defRPr/>
            </a:lvl1pPr>
          </a:lstStyle>
          <a:p>
            <a:pPr marL="24159" marR="0" lvl="0" indent="0" algn="ctr" defTabSz="1509583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  <a:endParaRPr spc="-35" dirty="0"/>
          </a:p>
        </p:txBody>
      </p:sp>
      <p:sp>
        <p:nvSpPr>
          <p:cNvPr id="63" name="Текст 62">
            <a:extLst>
              <a:ext uri="{FF2B5EF4-FFF2-40B4-BE49-F238E27FC236}">
                <a16:creationId xmlns:a16="http://schemas.microsoft.com/office/drawing/2014/main" id="{9381D5B1-E4C7-4DD6-AD5E-45C5F2B1EE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2327" y="4126677"/>
            <a:ext cx="2668587" cy="555626"/>
          </a:xfrm>
          <a:prstGeom prst="rect">
            <a:avLst/>
          </a:prstGeom>
        </p:spPr>
        <p:txBody>
          <a:bodyPr anchor="ctr"/>
          <a:lstStyle>
            <a:lvl1pPr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Обучение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64" name="Текст 62">
            <a:extLst>
              <a:ext uri="{FF2B5EF4-FFF2-40B4-BE49-F238E27FC236}">
                <a16:creationId xmlns:a16="http://schemas.microsoft.com/office/drawing/2014/main" id="{532066AC-3CF0-439B-B31B-CDA14DB345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8025" y="5326009"/>
            <a:ext cx="3017190" cy="2940301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618490" marR="429895" lvl="0" indent="-181610" algn="ctr" defTabSz="457200" rtl="0" eaLnBrk="1" fontAlgn="auto" latinLnBrk="0" hangingPunct="1">
              <a:lnSpc>
                <a:spcPct val="1129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180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180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  пропагандистское обеспечение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67" name="Текст 62">
            <a:extLst>
              <a:ext uri="{FF2B5EF4-FFF2-40B4-BE49-F238E27FC236}">
                <a16:creationId xmlns:a16="http://schemas.microsoft.com/office/drawing/2014/main" id="{BF259BE0-E1C2-4B9D-B6F4-80F0A559A1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6715" y="3749673"/>
            <a:ext cx="2668587" cy="1309635"/>
          </a:xfrm>
          <a:prstGeom prst="rect">
            <a:avLst/>
          </a:prstGeom>
        </p:spPr>
        <p:txBody>
          <a:bodyPr anchor="ctr"/>
          <a:lstStyle>
            <a:lvl1pPr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Быстрое начисление процентов</a:t>
            </a:r>
          </a:p>
        </p:txBody>
      </p:sp>
      <p:sp>
        <p:nvSpPr>
          <p:cNvPr id="68" name="Текст 62">
            <a:extLst>
              <a:ext uri="{FF2B5EF4-FFF2-40B4-BE49-F238E27FC236}">
                <a16:creationId xmlns:a16="http://schemas.microsoft.com/office/drawing/2014/main" id="{4AD89570-CABF-4611-BD6C-9114B7DE20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12413" y="5326009"/>
            <a:ext cx="3017190" cy="3259191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5086" lvl="0" indent="1272" algn="ctr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Разнообразный </a:t>
            </a:r>
            <a:r>
              <a:rPr kumimoji="0" lang="ru-RU" sz="180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богатый опыт </a:t>
            </a: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</a:p>
          <a:p>
            <a:pPr marL="12715" marR="5086" lvl="0" indent="1272" algn="ctr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1800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место обучения кадров </a:t>
            </a:r>
            <a:r>
              <a:rPr kumimoji="0" lang="ru-RU" sz="1800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позволяет  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выполнять </a:t>
            </a: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важные 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задания по </a:t>
            </a:r>
            <a:r>
              <a:rPr kumimoji="0" lang="ru-RU" sz="1800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разработке 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позиций, </a:t>
            </a: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</a:t>
            </a:r>
            <a:r>
              <a:rPr kumimoji="0" lang="ru-RU" sz="1800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 </a:t>
            </a:r>
          </a:p>
          <a:p>
            <a:pPr marL="12715" marR="5086" lvl="0" indent="1272" algn="ctr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1800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отношении </a:t>
            </a:r>
            <a:r>
              <a:rPr kumimoji="0" lang="ru-RU" sz="1800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поставленных 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70" name="Текст 62">
            <a:extLst>
              <a:ext uri="{FF2B5EF4-FFF2-40B4-BE49-F238E27FC236}">
                <a16:creationId xmlns:a16="http://schemas.microsoft.com/office/drawing/2014/main" id="{1FC5F634-75ED-4A9E-A51C-05D88C4C6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09697" y="3972173"/>
            <a:ext cx="2668587" cy="864633"/>
          </a:xfrm>
          <a:prstGeom prst="rect">
            <a:avLst/>
          </a:prstGeom>
        </p:spPr>
        <p:txBody>
          <a:bodyPr anchor="ctr"/>
          <a:lstStyle>
            <a:lvl1pPr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Обучение  коллег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71" name="Текст 62">
            <a:extLst>
              <a:ext uri="{FF2B5EF4-FFF2-40B4-BE49-F238E27FC236}">
                <a16:creationId xmlns:a16="http://schemas.microsoft.com/office/drawing/2014/main" id="{A92496A6-F4AE-44BE-8849-81C1541754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5395" y="5326009"/>
            <a:ext cx="3017190" cy="2940301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618490" marR="429895" lvl="0" indent="-181610" algn="ctr" defTabSz="457200" rtl="0" eaLnBrk="1" fontAlgn="auto" latinLnBrk="0" hangingPunct="1">
              <a:lnSpc>
                <a:spcPct val="1129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180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180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  пропагандистское обеспечение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72" name="Текст 62">
            <a:extLst>
              <a:ext uri="{FF2B5EF4-FFF2-40B4-BE49-F238E27FC236}">
                <a16:creationId xmlns:a16="http://schemas.microsoft.com/office/drawing/2014/main" id="{8A035245-D725-4E1E-A8A1-F077B0A816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459772" y="3749673"/>
            <a:ext cx="2668587" cy="1309635"/>
          </a:xfrm>
          <a:prstGeom prst="rect">
            <a:avLst/>
          </a:prstGeom>
        </p:spPr>
        <p:txBody>
          <a:bodyPr anchor="ctr"/>
          <a:lstStyle>
            <a:lvl1pPr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Быстрое начисление процентов</a:t>
            </a:r>
          </a:p>
        </p:txBody>
      </p:sp>
      <p:sp>
        <p:nvSpPr>
          <p:cNvPr id="73" name="Текст 62">
            <a:extLst>
              <a:ext uri="{FF2B5EF4-FFF2-40B4-BE49-F238E27FC236}">
                <a16:creationId xmlns:a16="http://schemas.microsoft.com/office/drawing/2014/main" id="{919E1219-B811-43EF-8685-C6E0785798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285470" y="5326009"/>
            <a:ext cx="3017190" cy="3259191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5086" lvl="0" indent="1272" algn="ctr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Разнообразный </a:t>
            </a:r>
            <a:r>
              <a:rPr kumimoji="0" lang="ru-RU" sz="180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богатый опыт </a:t>
            </a: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</a:p>
          <a:p>
            <a:pPr marL="12715" marR="5086" lvl="0" indent="1272" algn="ctr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1800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место обучения кадров </a:t>
            </a:r>
            <a:r>
              <a:rPr kumimoji="0" lang="ru-RU" sz="1800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позволяет  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выполнять </a:t>
            </a: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важные 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задания по </a:t>
            </a:r>
            <a:r>
              <a:rPr kumimoji="0" lang="ru-RU" sz="1800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разработке 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позиций, </a:t>
            </a:r>
            <a:r>
              <a:rPr kumimoji="0" lang="ru-RU" sz="1800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</a:t>
            </a:r>
            <a:r>
              <a:rPr kumimoji="0" lang="ru-RU" sz="1800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 </a:t>
            </a:r>
          </a:p>
          <a:p>
            <a:pPr marL="12715" marR="5086" lvl="0" indent="1272" algn="ctr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1800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отношении </a:t>
            </a:r>
            <a:r>
              <a:rPr kumimoji="0" lang="ru-RU" sz="1800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поставленных </a:t>
            </a: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74" name="Текст 62">
            <a:extLst>
              <a:ext uri="{FF2B5EF4-FFF2-40B4-BE49-F238E27FC236}">
                <a16:creationId xmlns:a16="http://schemas.microsoft.com/office/drawing/2014/main" id="{6E12CEA7-D613-4985-8C69-BC3A4766BC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63572" y="4126677"/>
            <a:ext cx="2668587" cy="555626"/>
          </a:xfrm>
          <a:prstGeom prst="rect">
            <a:avLst/>
          </a:prstGeom>
        </p:spPr>
        <p:txBody>
          <a:bodyPr anchor="ctr"/>
          <a:lstStyle>
            <a:lvl1pPr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Обучение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75" name="Текст 62">
            <a:extLst>
              <a:ext uri="{FF2B5EF4-FFF2-40B4-BE49-F238E27FC236}">
                <a16:creationId xmlns:a16="http://schemas.microsoft.com/office/drawing/2014/main" id="{F08EE159-990C-41E2-8F06-59107C6666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889270" y="5326009"/>
            <a:ext cx="3017190" cy="2940301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618490" marR="429895" lvl="0" indent="-181610" algn="ctr" defTabSz="457200" rtl="0" eaLnBrk="1" fontAlgn="auto" latinLnBrk="0" hangingPunct="1">
              <a:lnSpc>
                <a:spcPct val="1129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1800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1800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  пропагандистское обеспечение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</p:spTree>
    <p:extLst>
      <p:ext uri="{BB962C8B-B14F-4D97-AF65-F5344CB8AC3E}">
        <p14:creationId xmlns:p14="http://schemas.microsoft.com/office/powerpoint/2010/main" val="591089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1">
            <a:extLst>
              <a:ext uri="{FF2B5EF4-FFF2-40B4-BE49-F238E27FC236}">
                <a16:creationId xmlns:a16="http://schemas.microsoft.com/office/drawing/2014/main" id="{B993F3CE-B70F-44D0-95A1-EAB54560B7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3778" y="6098443"/>
            <a:ext cx="8277822" cy="663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</a:lstStyle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Управляйте</a:t>
            </a:r>
            <a:r>
              <a:rPr kumimoji="0" lang="ru-RU" sz="3550" b="0" i="0" u="none" strike="noStrike" kern="1200" cap="none" spc="-4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3550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ликвидностью</a:t>
            </a:r>
            <a:endParaRPr kumimoji="0" lang="ru-RU" sz="3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20">
            <a:extLst>
              <a:ext uri="{FF2B5EF4-FFF2-40B4-BE49-F238E27FC236}">
                <a16:creationId xmlns:a16="http://schemas.microsoft.com/office/drawing/2014/main" id="{F9971596-5520-4034-8836-94B42B5727A2}"/>
              </a:ext>
            </a:extLst>
          </p:cNvPr>
          <p:cNvSpPr/>
          <p:nvPr userDrawn="1"/>
        </p:nvSpPr>
        <p:spPr>
          <a:xfrm>
            <a:off x="0" y="0"/>
            <a:ext cx="20104100" cy="2124075"/>
          </a:xfrm>
          <a:custGeom>
            <a:avLst/>
            <a:gdLst/>
            <a:ahLst/>
            <a:cxnLst/>
            <a:rect l="l" t="t" r="r" b="b"/>
            <a:pathLst>
              <a:path w="20104100" h="2124075">
                <a:moveTo>
                  <a:pt x="20104099" y="0"/>
                </a:moveTo>
                <a:lnTo>
                  <a:pt x="0" y="0"/>
                </a:lnTo>
                <a:lnTo>
                  <a:pt x="0" y="2123495"/>
                </a:lnTo>
                <a:lnTo>
                  <a:pt x="20104099" y="21234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Текст 12">
            <a:extLst>
              <a:ext uri="{FF2B5EF4-FFF2-40B4-BE49-F238E27FC236}">
                <a16:creationId xmlns:a16="http://schemas.microsoft.com/office/drawing/2014/main" id="{012090F8-CB59-4A93-99BB-CC8031557B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6" y="634461"/>
            <a:ext cx="17221200" cy="1135203"/>
          </a:xfrm>
          <a:prstGeom prst="rect">
            <a:avLst/>
          </a:prstGeom>
        </p:spPr>
        <p:txBody>
          <a:bodyPr anchor="ctr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B5978E4B-12D4-4C90-B782-91602EA75FC5}"/>
              </a:ext>
            </a:extLst>
          </p:cNvPr>
          <p:cNvSpPr/>
          <p:nvPr userDrawn="1"/>
        </p:nvSpPr>
        <p:spPr>
          <a:xfrm>
            <a:off x="973792" y="8343555"/>
            <a:ext cx="0" cy="1507490"/>
          </a:xfrm>
          <a:custGeom>
            <a:avLst/>
            <a:gdLst/>
            <a:ahLst/>
            <a:cxnLst/>
            <a:rect l="l" t="t" r="r" b="b"/>
            <a:pathLst>
              <a:path h="1507490">
                <a:moveTo>
                  <a:pt x="0" y="0"/>
                </a:moveTo>
                <a:lnTo>
                  <a:pt x="0" y="1507493"/>
                </a:lnTo>
              </a:path>
            </a:pathLst>
          </a:custGeom>
          <a:ln w="75390">
            <a:solidFill>
              <a:srgbClr val="FFDD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A3754BEF-9E7A-465B-A5BC-BB8AEEAADF2B}"/>
              </a:ext>
            </a:extLst>
          </p:cNvPr>
          <p:cNvSpPr/>
          <p:nvPr userDrawn="1"/>
        </p:nvSpPr>
        <p:spPr>
          <a:xfrm>
            <a:off x="7256323" y="8343555"/>
            <a:ext cx="0" cy="1507490"/>
          </a:xfrm>
          <a:custGeom>
            <a:avLst/>
            <a:gdLst/>
            <a:ahLst/>
            <a:cxnLst/>
            <a:rect l="l" t="t" r="r" b="b"/>
            <a:pathLst>
              <a:path h="1507490">
                <a:moveTo>
                  <a:pt x="0" y="0"/>
                </a:moveTo>
                <a:lnTo>
                  <a:pt x="0" y="1507493"/>
                </a:lnTo>
              </a:path>
            </a:pathLst>
          </a:custGeom>
          <a:ln w="75390">
            <a:solidFill>
              <a:srgbClr val="FFDD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9">
            <a:extLst>
              <a:ext uri="{FF2B5EF4-FFF2-40B4-BE49-F238E27FC236}">
                <a16:creationId xmlns:a16="http://schemas.microsoft.com/office/drawing/2014/main" id="{916BD60A-2EA6-452E-91B6-72FDE9A53F97}"/>
              </a:ext>
            </a:extLst>
          </p:cNvPr>
          <p:cNvSpPr/>
          <p:nvPr userDrawn="1"/>
        </p:nvSpPr>
        <p:spPr>
          <a:xfrm>
            <a:off x="13538854" y="8343555"/>
            <a:ext cx="0" cy="1507490"/>
          </a:xfrm>
          <a:custGeom>
            <a:avLst/>
            <a:gdLst/>
            <a:ahLst/>
            <a:cxnLst/>
            <a:rect l="l" t="t" r="r" b="b"/>
            <a:pathLst>
              <a:path h="1507490">
                <a:moveTo>
                  <a:pt x="0" y="0"/>
                </a:moveTo>
                <a:lnTo>
                  <a:pt x="0" y="1507493"/>
                </a:lnTo>
              </a:path>
            </a:pathLst>
          </a:custGeom>
          <a:ln w="75390">
            <a:solidFill>
              <a:srgbClr val="FFDD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Текст 29">
            <a:extLst>
              <a:ext uri="{FF2B5EF4-FFF2-40B4-BE49-F238E27FC236}">
                <a16:creationId xmlns:a16="http://schemas.microsoft.com/office/drawing/2014/main" id="{AFAC7ADF-1CFF-456C-AD14-C16151F4B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5700" y="7152660"/>
            <a:ext cx="4871536" cy="946998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50" spc="20" dirty="0">
                <a:latin typeface="Oleg Sans"/>
                <a:cs typeface="Oleg Sans"/>
              </a:rPr>
              <a:t>Быстрое</a:t>
            </a:r>
            <a:r>
              <a:rPr lang="ru-RU" sz="3350" spc="-20" dirty="0">
                <a:latin typeface="Oleg Sans"/>
                <a:cs typeface="Oleg Sans"/>
              </a:rPr>
              <a:t> </a:t>
            </a:r>
            <a:r>
              <a:rPr lang="ru-RU" sz="3350" spc="15" dirty="0">
                <a:latin typeface="Oleg Sans"/>
                <a:cs typeface="Oleg Sans"/>
              </a:rPr>
              <a:t>начисление  </a:t>
            </a:r>
            <a:r>
              <a:rPr lang="ru-RU" sz="3350" spc="10" dirty="0">
                <a:latin typeface="Oleg Sans"/>
                <a:cs typeface="Oleg Sans"/>
              </a:rPr>
              <a:t>процентов</a:t>
            </a:r>
            <a:endParaRPr lang="ru-RU" sz="3350" dirty="0">
              <a:latin typeface="Oleg Sans"/>
              <a:cs typeface="Oleg Sans"/>
            </a:endParaRPr>
          </a:p>
        </p:txBody>
      </p:sp>
      <p:sp>
        <p:nvSpPr>
          <p:cNvPr id="10" name="Текст 29">
            <a:extLst>
              <a:ext uri="{FF2B5EF4-FFF2-40B4-BE49-F238E27FC236}">
                <a16:creationId xmlns:a16="http://schemas.microsoft.com/office/drawing/2014/main" id="{AFA52CD1-12DB-411D-970C-2A6CC7B0B1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41939" y="8199179"/>
            <a:ext cx="4475293" cy="1767781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228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депозиту «Овернайт» начисляем  проценты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следующий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рабочий</a:t>
            </a:r>
            <a:r>
              <a:rPr kumimoji="0" lang="ru-RU" sz="21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день 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4 утра.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обычному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депозиту </a:t>
            </a:r>
            <a:r>
              <a:rPr kumimoji="0" lang="ru-RU" sz="215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— 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ежемесячно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или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после</a:t>
            </a:r>
            <a:r>
              <a:rPr kumimoji="0" lang="ru-RU" sz="21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закрытия</a:t>
            </a: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11" name="Текст 29">
            <a:extLst>
              <a:ext uri="{FF2B5EF4-FFF2-40B4-BE49-F238E27FC236}">
                <a16:creationId xmlns:a16="http://schemas.microsoft.com/office/drawing/2014/main" id="{2D39F66E-B16E-496E-89B4-B1A93DC9DA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378011" y="7152660"/>
            <a:ext cx="4871536" cy="946998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50" spc="20" dirty="0">
                <a:latin typeface="Oleg Sans"/>
                <a:cs typeface="Oleg Sans"/>
              </a:rPr>
              <a:t>Быстрое</a:t>
            </a:r>
            <a:r>
              <a:rPr lang="ru-RU" sz="3350" spc="-20" dirty="0">
                <a:latin typeface="Oleg Sans"/>
                <a:cs typeface="Oleg Sans"/>
              </a:rPr>
              <a:t> </a:t>
            </a:r>
            <a:r>
              <a:rPr lang="ru-RU" sz="3350" spc="15" dirty="0">
                <a:latin typeface="Oleg Sans"/>
                <a:cs typeface="Oleg Sans"/>
              </a:rPr>
              <a:t>начисление  </a:t>
            </a:r>
            <a:r>
              <a:rPr lang="ru-RU" sz="3350" spc="10" dirty="0">
                <a:latin typeface="Oleg Sans"/>
                <a:cs typeface="Oleg Sans"/>
              </a:rPr>
              <a:t>процентов</a:t>
            </a:r>
            <a:endParaRPr lang="ru-RU" sz="3350" dirty="0">
              <a:latin typeface="Oleg Sans"/>
              <a:cs typeface="Oleg Sans"/>
            </a:endParaRPr>
          </a:p>
        </p:txBody>
      </p:sp>
      <p:sp>
        <p:nvSpPr>
          <p:cNvPr id="12" name="Текст 29">
            <a:extLst>
              <a:ext uri="{FF2B5EF4-FFF2-40B4-BE49-F238E27FC236}">
                <a16:creationId xmlns:a16="http://schemas.microsoft.com/office/drawing/2014/main" id="{1AD5F9E0-188D-4432-8006-BDB5CC143CB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74250" y="8199179"/>
            <a:ext cx="4475293" cy="1767781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228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депозиту «Овернайт» начисляем  проценты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следующий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рабочий</a:t>
            </a:r>
            <a:r>
              <a:rPr kumimoji="0" lang="ru-RU" sz="21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день 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4 утра.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обычному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депозиту </a:t>
            </a:r>
            <a:r>
              <a:rPr kumimoji="0" lang="ru-RU" sz="215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— 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ежемесячно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или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после</a:t>
            </a:r>
            <a:r>
              <a:rPr kumimoji="0" lang="ru-RU" sz="21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закрытия</a:t>
            </a: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13" name="Текст 29">
            <a:extLst>
              <a:ext uri="{FF2B5EF4-FFF2-40B4-BE49-F238E27FC236}">
                <a16:creationId xmlns:a16="http://schemas.microsoft.com/office/drawing/2014/main" id="{F0399CBF-D8A0-41C7-AF64-F18C0CC544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61791" y="7152660"/>
            <a:ext cx="4871536" cy="946998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50" spc="20" dirty="0">
                <a:latin typeface="Oleg Sans"/>
                <a:cs typeface="Oleg Sans"/>
              </a:rPr>
              <a:t>Всё</a:t>
            </a:r>
            <a:r>
              <a:rPr lang="ru-RU" sz="3350" spc="-20" dirty="0">
                <a:latin typeface="Oleg Sans"/>
                <a:cs typeface="Oleg Sans"/>
              </a:rPr>
              <a:t> </a:t>
            </a:r>
            <a:r>
              <a:rPr lang="ru-RU" sz="3350" spc="20" dirty="0">
                <a:latin typeface="Oleg Sans"/>
                <a:cs typeface="Oleg Sans"/>
              </a:rPr>
              <a:t>онлайн</a:t>
            </a:r>
            <a:endParaRPr lang="ru-RU" sz="3350" dirty="0">
              <a:latin typeface="Oleg Sans"/>
              <a:cs typeface="Oleg Sans"/>
            </a:endParaRPr>
          </a:p>
        </p:txBody>
      </p:sp>
      <p:sp>
        <p:nvSpPr>
          <p:cNvPr id="14" name="Текст 29">
            <a:extLst>
              <a:ext uri="{FF2B5EF4-FFF2-40B4-BE49-F238E27FC236}">
                <a16:creationId xmlns:a16="http://schemas.microsoft.com/office/drawing/2014/main" id="{5CE9D90D-74C6-484E-BF73-D2FFAB6ACF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58030" y="8199179"/>
            <a:ext cx="4475293" cy="1767781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ct val="1228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депозиту «Овернайт» начисляем  проценты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следующий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рабочий</a:t>
            </a:r>
            <a:r>
              <a:rPr kumimoji="0" lang="ru-RU" sz="21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день 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4 утра.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обычному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депозиту </a:t>
            </a:r>
            <a:r>
              <a:rPr kumimoji="0" lang="ru-RU" sz="215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—  </a:t>
            </a:r>
            <a:r>
              <a:rPr kumimoji="0" lang="ru-RU" sz="2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ежемесячно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или 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после</a:t>
            </a:r>
            <a:r>
              <a:rPr kumimoji="0" lang="ru-RU" sz="21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закрытия</a:t>
            </a: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grpSp>
        <p:nvGrpSpPr>
          <p:cNvPr id="15" name="object 6">
            <a:extLst>
              <a:ext uri="{FF2B5EF4-FFF2-40B4-BE49-F238E27FC236}">
                <a16:creationId xmlns:a16="http://schemas.microsoft.com/office/drawing/2014/main" id="{4F12AE52-D2A5-46E3-B75E-0E79744A8765}"/>
              </a:ext>
            </a:extLst>
          </p:cNvPr>
          <p:cNvGrpSpPr/>
          <p:nvPr userDrawn="1"/>
        </p:nvGrpSpPr>
        <p:grpSpPr>
          <a:xfrm>
            <a:off x="10516957" y="2793229"/>
            <a:ext cx="942340" cy="807085"/>
            <a:chOff x="10516957" y="2690526"/>
            <a:chExt cx="942340" cy="807085"/>
          </a:xfrm>
        </p:grpSpPr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5DCD444C-ACD6-4CB0-99F7-C2B839025AFA}"/>
                </a:ext>
              </a:extLst>
            </p:cNvPr>
            <p:cNvSpPr/>
            <p:nvPr/>
          </p:nvSpPr>
          <p:spPr>
            <a:xfrm>
              <a:off x="10919740" y="2690526"/>
              <a:ext cx="537845" cy="807085"/>
            </a:xfrm>
            <a:custGeom>
              <a:avLst/>
              <a:gdLst/>
              <a:ahLst/>
              <a:cxnLst/>
              <a:rect l="l" t="t" r="r" b="b"/>
              <a:pathLst>
                <a:path w="537845" h="807085">
                  <a:moveTo>
                    <a:pt x="537756" y="381622"/>
                  </a:moveTo>
                  <a:lnTo>
                    <a:pt x="524929" y="341325"/>
                  </a:lnTo>
                  <a:lnTo>
                    <a:pt x="499287" y="305816"/>
                  </a:lnTo>
                  <a:lnTo>
                    <a:pt x="231940" y="38468"/>
                  </a:lnTo>
                  <a:lnTo>
                    <a:pt x="196430" y="12827"/>
                  </a:lnTo>
                  <a:lnTo>
                    <a:pt x="156133" y="0"/>
                  </a:lnTo>
                  <a:lnTo>
                    <a:pt x="114261" y="0"/>
                  </a:lnTo>
                  <a:lnTo>
                    <a:pt x="73964" y="12827"/>
                  </a:lnTo>
                  <a:lnTo>
                    <a:pt x="38455" y="38468"/>
                  </a:lnTo>
                  <a:lnTo>
                    <a:pt x="12814" y="73977"/>
                  </a:lnTo>
                  <a:lnTo>
                    <a:pt x="0" y="114261"/>
                  </a:lnTo>
                  <a:lnTo>
                    <a:pt x="0" y="156146"/>
                  </a:lnTo>
                  <a:lnTo>
                    <a:pt x="12827" y="196430"/>
                  </a:lnTo>
                  <a:lnTo>
                    <a:pt x="38468" y="231940"/>
                  </a:lnTo>
                  <a:lnTo>
                    <a:pt x="209080" y="402564"/>
                  </a:lnTo>
                  <a:lnTo>
                    <a:pt x="38468" y="573176"/>
                  </a:lnTo>
                  <a:lnTo>
                    <a:pt x="12827" y="608685"/>
                  </a:lnTo>
                  <a:lnTo>
                    <a:pt x="0" y="648970"/>
                  </a:lnTo>
                  <a:lnTo>
                    <a:pt x="0" y="690854"/>
                  </a:lnTo>
                  <a:lnTo>
                    <a:pt x="12814" y="731139"/>
                  </a:lnTo>
                  <a:lnTo>
                    <a:pt x="38455" y="766648"/>
                  </a:lnTo>
                  <a:lnTo>
                    <a:pt x="83718" y="796696"/>
                  </a:lnTo>
                  <a:lnTo>
                    <a:pt x="135191" y="806716"/>
                  </a:lnTo>
                  <a:lnTo>
                    <a:pt x="161328" y="804214"/>
                  </a:lnTo>
                  <a:lnTo>
                    <a:pt x="186677" y="796696"/>
                  </a:lnTo>
                  <a:lnTo>
                    <a:pt x="210477" y="784174"/>
                  </a:lnTo>
                  <a:lnTo>
                    <a:pt x="231940" y="766648"/>
                  </a:lnTo>
                  <a:lnTo>
                    <a:pt x="499224" y="499351"/>
                  </a:lnTo>
                  <a:lnTo>
                    <a:pt x="524929" y="463778"/>
                  </a:lnTo>
                  <a:lnTo>
                    <a:pt x="537756" y="423494"/>
                  </a:lnTo>
                  <a:lnTo>
                    <a:pt x="537756" y="381622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045956CE-E932-4CFF-9C34-49FDA05CF195}"/>
                </a:ext>
              </a:extLst>
            </p:cNvPr>
            <p:cNvSpPr/>
            <p:nvPr/>
          </p:nvSpPr>
          <p:spPr>
            <a:xfrm>
              <a:off x="10516957" y="2956283"/>
              <a:ext cx="942340" cy="273685"/>
            </a:xfrm>
            <a:custGeom>
              <a:avLst/>
              <a:gdLst/>
              <a:ahLst/>
              <a:cxnLst/>
              <a:rect l="l" t="t" r="r" b="b"/>
              <a:pathLst>
                <a:path w="942340" h="273685">
                  <a:moveTo>
                    <a:pt x="805345" y="0"/>
                  </a:moveTo>
                  <a:lnTo>
                    <a:pt x="136808" y="0"/>
                  </a:lnTo>
                  <a:lnTo>
                    <a:pt x="93567" y="6973"/>
                  </a:lnTo>
                  <a:lnTo>
                    <a:pt x="56012" y="26392"/>
                  </a:lnTo>
                  <a:lnTo>
                    <a:pt x="26397" y="56004"/>
                  </a:lnTo>
                  <a:lnTo>
                    <a:pt x="6974" y="93556"/>
                  </a:lnTo>
                  <a:lnTo>
                    <a:pt x="0" y="136795"/>
                  </a:lnTo>
                  <a:lnTo>
                    <a:pt x="6974" y="180035"/>
                  </a:lnTo>
                  <a:lnTo>
                    <a:pt x="26397" y="217587"/>
                  </a:lnTo>
                  <a:lnTo>
                    <a:pt x="56012" y="247199"/>
                  </a:lnTo>
                  <a:lnTo>
                    <a:pt x="93567" y="266618"/>
                  </a:lnTo>
                  <a:lnTo>
                    <a:pt x="136808" y="273591"/>
                  </a:lnTo>
                  <a:lnTo>
                    <a:pt x="805345" y="273591"/>
                  </a:lnTo>
                  <a:lnTo>
                    <a:pt x="848584" y="266618"/>
                  </a:lnTo>
                  <a:lnTo>
                    <a:pt x="886136" y="247199"/>
                  </a:lnTo>
                  <a:lnTo>
                    <a:pt x="915748" y="217587"/>
                  </a:lnTo>
                  <a:lnTo>
                    <a:pt x="935167" y="180035"/>
                  </a:lnTo>
                  <a:lnTo>
                    <a:pt x="942140" y="136795"/>
                  </a:lnTo>
                  <a:lnTo>
                    <a:pt x="935167" y="93556"/>
                  </a:lnTo>
                  <a:lnTo>
                    <a:pt x="915748" y="56004"/>
                  </a:lnTo>
                  <a:lnTo>
                    <a:pt x="886136" y="26392"/>
                  </a:lnTo>
                  <a:lnTo>
                    <a:pt x="848584" y="6973"/>
                  </a:lnTo>
                  <a:lnTo>
                    <a:pt x="805345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9">
            <a:extLst>
              <a:ext uri="{FF2B5EF4-FFF2-40B4-BE49-F238E27FC236}">
                <a16:creationId xmlns:a16="http://schemas.microsoft.com/office/drawing/2014/main" id="{600759B2-7A33-4023-8FA8-03056B9C1B05}"/>
              </a:ext>
            </a:extLst>
          </p:cNvPr>
          <p:cNvGrpSpPr/>
          <p:nvPr userDrawn="1"/>
        </p:nvGrpSpPr>
        <p:grpSpPr>
          <a:xfrm>
            <a:off x="15002684" y="2779291"/>
            <a:ext cx="942340" cy="807085"/>
            <a:chOff x="15002684" y="2703091"/>
            <a:chExt cx="942340" cy="807085"/>
          </a:xfrm>
        </p:grpSpPr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0221752C-A2CC-4E05-8FB7-5FE4A3D145CF}"/>
                </a:ext>
              </a:extLst>
            </p:cNvPr>
            <p:cNvSpPr/>
            <p:nvPr/>
          </p:nvSpPr>
          <p:spPr>
            <a:xfrm>
              <a:off x="15405469" y="2703099"/>
              <a:ext cx="537845" cy="807085"/>
            </a:xfrm>
            <a:custGeom>
              <a:avLst/>
              <a:gdLst/>
              <a:ahLst/>
              <a:cxnLst/>
              <a:rect l="l" t="t" r="r" b="b"/>
              <a:pathLst>
                <a:path w="537844" h="807085">
                  <a:moveTo>
                    <a:pt x="537756" y="423494"/>
                  </a:moveTo>
                  <a:lnTo>
                    <a:pt x="537743" y="381609"/>
                  </a:lnTo>
                  <a:lnTo>
                    <a:pt x="524929" y="341325"/>
                  </a:lnTo>
                  <a:lnTo>
                    <a:pt x="499275" y="305816"/>
                  </a:lnTo>
                  <a:lnTo>
                    <a:pt x="231940" y="38468"/>
                  </a:lnTo>
                  <a:lnTo>
                    <a:pt x="196430" y="12814"/>
                  </a:lnTo>
                  <a:lnTo>
                    <a:pt x="156133" y="0"/>
                  </a:lnTo>
                  <a:lnTo>
                    <a:pt x="114249" y="0"/>
                  </a:lnTo>
                  <a:lnTo>
                    <a:pt x="73964" y="12814"/>
                  </a:lnTo>
                  <a:lnTo>
                    <a:pt x="38455" y="38468"/>
                  </a:lnTo>
                  <a:lnTo>
                    <a:pt x="12814" y="73977"/>
                  </a:lnTo>
                  <a:lnTo>
                    <a:pt x="0" y="114261"/>
                  </a:lnTo>
                  <a:lnTo>
                    <a:pt x="0" y="156133"/>
                  </a:lnTo>
                  <a:lnTo>
                    <a:pt x="12827" y="196418"/>
                  </a:lnTo>
                  <a:lnTo>
                    <a:pt x="38468" y="231927"/>
                  </a:lnTo>
                  <a:lnTo>
                    <a:pt x="209092" y="402551"/>
                  </a:lnTo>
                  <a:lnTo>
                    <a:pt x="38468" y="573176"/>
                  </a:lnTo>
                  <a:lnTo>
                    <a:pt x="12827" y="608672"/>
                  </a:lnTo>
                  <a:lnTo>
                    <a:pt x="0" y="648970"/>
                  </a:lnTo>
                  <a:lnTo>
                    <a:pt x="0" y="690841"/>
                  </a:lnTo>
                  <a:lnTo>
                    <a:pt x="12814" y="731126"/>
                  </a:lnTo>
                  <a:lnTo>
                    <a:pt x="38455" y="766635"/>
                  </a:lnTo>
                  <a:lnTo>
                    <a:pt x="83718" y="796683"/>
                  </a:lnTo>
                  <a:lnTo>
                    <a:pt x="135191" y="806704"/>
                  </a:lnTo>
                  <a:lnTo>
                    <a:pt x="161328" y="804202"/>
                  </a:lnTo>
                  <a:lnTo>
                    <a:pt x="186677" y="796683"/>
                  </a:lnTo>
                  <a:lnTo>
                    <a:pt x="210477" y="784161"/>
                  </a:lnTo>
                  <a:lnTo>
                    <a:pt x="231940" y="766635"/>
                  </a:lnTo>
                  <a:lnTo>
                    <a:pt x="499211" y="499338"/>
                  </a:lnTo>
                  <a:lnTo>
                    <a:pt x="524929" y="463778"/>
                  </a:lnTo>
                  <a:lnTo>
                    <a:pt x="537756" y="423494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39AA42C2-E3DE-4696-AD9C-70C316C890B1}"/>
                </a:ext>
              </a:extLst>
            </p:cNvPr>
            <p:cNvSpPr/>
            <p:nvPr/>
          </p:nvSpPr>
          <p:spPr>
            <a:xfrm>
              <a:off x="15002684" y="2968847"/>
              <a:ext cx="942340" cy="273685"/>
            </a:xfrm>
            <a:custGeom>
              <a:avLst/>
              <a:gdLst/>
              <a:ahLst/>
              <a:cxnLst/>
              <a:rect l="l" t="t" r="r" b="b"/>
              <a:pathLst>
                <a:path w="942340" h="273685">
                  <a:moveTo>
                    <a:pt x="805345" y="0"/>
                  </a:moveTo>
                  <a:lnTo>
                    <a:pt x="136808" y="0"/>
                  </a:lnTo>
                  <a:lnTo>
                    <a:pt x="93567" y="6973"/>
                  </a:lnTo>
                  <a:lnTo>
                    <a:pt x="56012" y="26392"/>
                  </a:lnTo>
                  <a:lnTo>
                    <a:pt x="26397" y="56004"/>
                  </a:lnTo>
                  <a:lnTo>
                    <a:pt x="6974" y="93556"/>
                  </a:lnTo>
                  <a:lnTo>
                    <a:pt x="0" y="136795"/>
                  </a:lnTo>
                  <a:lnTo>
                    <a:pt x="6974" y="180035"/>
                  </a:lnTo>
                  <a:lnTo>
                    <a:pt x="26397" y="217587"/>
                  </a:lnTo>
                  <a:lnTo>
                    <a:pt x="56012" y="247199"/>
                  </a:lnTo>
                  <a:lnTo>
                    <a:pt x="93567" y="266618"/>
                  </a:lnTo>
                  <a:lnTo>
                    <a:pt x="136808" y="273591"/>
                  </a:lnTo>
                  <a:lnTo>
                    <a:pt x="805345" y="273591"/>
                  </a:lnTo>
                  <a:lnTo>
                    <a:pt x="848584" y="266618"/>
                  </a:lnTo>
                  <a:lnTo>
                    <a:pt x="886136" y="247199"/>
                  </a:lnTo>
                  <a:lnTo>
                    <a:pt x="915748" y="217587"/>
                  </a:lnTo>
                  <a:lnTo>
                    <a:pt x="935167" y="180035"/>
                  </a:lnTo>
                  <a:lnTo>
                    <a:pt x="942140" y="136795"/>
                  </a:lnTo>
                  <a:lnTo>
                    <a:pt x="935167" y="93556"/>
                  </a:lnTo>
                  <a:lnTo>
                    <a:pt x="915748" y="56004"/>
                  </a:lnTo>
                  <a:lnTo>
                    <a:pt x="886136" y="26392"/>
                  </a:lnTo>
                  <a:lnTo>
                    <a:pt x="848584" y="6973"/>
                  </a:lnTo>
                  <a:lnTo>
                    <a:pt x="805345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12">
            <a:extLst>
              <a:ext uri="{FF2B5EF4-FFF2-40B4-BE49-F238E27FC236}">
                <a16:creationId xmlns:a16="http://schemas.microsoft.com/office/drawing/2014/main" id="{963B5ECF-21C7-4569-8E61-F57EAA3CFD0D}"/>
              </a:ext>
            </a:extLst>
          </p:cNvPr>
          <p:cNvGrpSpPr/>
          <p:nvPr userDrawn="1"/>
        </p:nvGrpSpPr>
        <p:grpSpPr>
          <a:xfrm>
            <a:off x="5566322" y="2777219"/>
            <a:ext cx="942340" cy="807085"/>
            <a:chOff x="5566322" y="2703091"/>
            <a:chExt cx="942340" cy="807085"/>
          </a:xfrm>
        </p:grpSpPr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1E0A95EA-89A1-48B2-9E88-C9B221A4E8DE}"/>
                </a:ext>
              </a:extLst>
            </p:cNvPr>
            <p:cNvSpPr/>
            <p:nvPr/>
          </p:nvSpPr>
          <p:spPr>
            <a:xfrm>
              <a:off x="5969101" y="2703099"/>
              <a:ext cx="537845" cy="807085"/>
            </a:xfrm>
            <a:custGeom>
              <a:avLst/>
              <a:gdLst/>
              <a:ahLst/>
              <a:cxnLst/>
              <a:rect l="l" t="t" r="r" b="b"/>
              <a:pathLst>
                <a:path w="537845" h="807085">
                  <a:moveTo>
                    <a:pt x="537756" y="381609"/>
                  </a:moveTo>
                  <a:lnTo>
                    <a:pt x="524929" y="341325"/>
                  </a:lnTo>
                  <a:lnTo>
                    <a:pt x="499287" y="305816"/>
                  </a:lnTo>
                  <a:lnTo>
                    <a:pt x="231940" y="38468"/>
                  </a:lnTo>
                  <a:lnTo>
                    <a:pt x="196430" y="12814"/>
                  </a:lnTo>
                  <a:lnTo>
                    <a:pt x="156146" y="0"/>
                  </a:lnTo>
                  <a:lnTo>
                    <a:pt x="114261" y="0"/>
                  </a:lnTo>
                  <a:lnTo>
                    <a:pt x="73964" y="12814"/>
                  </a:lnTo>
                  <a:lnTo>
                    <a:pt x="38455" y="38468"/>
                  </a:lnTo>
                  <a:lnTo>
                    <a:pt x="12827" y="73977"/>
                  </a:lnTo>
                  <a:lnTo>
                    <a:pt x="0" y="114261"/>
                  </a:lnTo>
                  <a:lnTo>
                    <a:pt x="12" y="156133"/>
                  </a:lnTo>
                  <a:lnTo>
                    <a:pt x="12827" y="196418"/>
                  </a:lnTo>
                  <a:lnTo>
                    <a:pt x="38468" y="231927"/>
                  </a:lnTo>
                  <a:lnTo>
                    <a:pt x="209092" y="402551"/>
                  </a:lnTo>
                  <a:lnTo>
                    <a:pt x="38468" y="573176"/>
                  </a:lnTo>
                  <a:lnTo>
                    <a:pt x="12827" y="608672"/>
                  </a:lnTo>
                  <a:lnTo>
                    <a:pt x="12" y="648970"/>
                  </a:lnTo>
                  <a:lnTo>
                    <a:pt x="0" y="690841"/>
                  </a:lnTo>
                  <a:lnTo>
                    <a:pt x="12827" y="731126"/>
                  </a:lnTo>
                  <a:lnTo>
                    <a:pt x="38455" y="766635"/>
                  </a:lnTo>
                  <a:lnTo>
                    <a:pt x="83718" y="796683"/>
                  </a:lnTo>
                  <a:lnTo>
                    <a:pt x="135204" y="806704"/>
                  </a:lnTo>
                  <a:lnTo>
                    <a:pt x="161328" y="804202"/>
                  </a:lnTo>
                  <a:lnTo>
                    <a:pt x="186677" y="796683"/>
                  </a:lnTo>
                  <a:lnTo>
                    <a:pt x="210477" y="784161"/>
                  </a:lnTo>
                  <a:lnTo>
                    <a:pt x="231940" y="766635"/>
                  </a:lnTo>
                  <a:lnTo>
                    <a:pt x="499224" y="499338"/>
                  </a:lnTo>
                  <a:lnTo>
                    <a:pt x="524941" y="463778"/>
                  </a:lnTo>
                  <a:lnTo>
                    <a:pt x="537756" y="423494"/>
                  </a:lnTo>
                  <a:lnTo>
                    <a:pt x="537756" y="38160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449CE348-3542-4273-9EF9-105E83E8FDC2}"/>
                </a:ext>
              </a:extLst>
            </p:cNvPr>
            <p:cNvSpPr/>
            <p:nvPr/>
          </p:nvSpPr>
          <p:spPr>
            <a:xfrm>
              <a:off x="5566322" y="2968847"/>
              <a:ext cx="942340" cy="273685"/>
            </a:xfrm>
            <a:custGeom>
              <a:avLst/>
              <a:gdLst/>
              <a:ahLst/>
              <a:cxnLst/>
              <a:rect l="l" t="t" r="r" b="b"/>
              <a:pathLst>
                <a:path w="942340" h="273685">
                  <a:moveTo>
                    <a:pt x="805345" y="0"/>
                  </a:moveTo>
                  <a:lnTo>
                    <a:pt x="136808" y="0"/>
                  </a:lnTo>
                  <a:lnTo>
                    <a:pt x="93567" y="6973"/>
                  </a:lnTo>
                  <a:lnTo>
                    <a:pt x="56012" y="26392"/>
                  </a:lnTo>
                  <a:lnTo>
                    <a:pt x="26397" y="56004"/>
                  </a:lnTo>
                  <a:lnTo>
                    <a:pt x="6974" y="93556"/>
                  </a:lnTo>
                  <a:lnTo>
                    <a:pt x="0" y="136795"/>
                  </a:lnTo>
                  <a:lnTo>
                    <a:pt x="6974" y="180035"/>
                  </a:lnTo>
                  <a:lnTo>
                    <a:pt x="26397" y="217587"/>
                  </a:lnTo>
                  <a:lnTo>
                    <a:pt x="56012" y="247199"/>
                  </a:lnTo>
                  <a:lnTo>
                    <a:pt x="93567" y="266618"/>
                  </a:lnTo>
                  <a:lnTo>
                    <a:pt x="136808" y="273591"/>
                  </a:lnTo>
                  <a:lnTo>
                    <a:pt x="805345" y="273591"/>
                  </a:lnTo>
                  <a:lnTo>
                    <a:pt x="848584" y="266618"/>
                  </a:lnTo>
                  <a:lnTo>
                    <a:pt x="886136" y="247199"/>
                  </a:lnTo>
                  <a:lnTo>
                    <a:pt x="915748" y="217587"/>
                  </a:lnTo>
                  <a:lnTo>
                    <a:pt x="935167" y="180035"/>
                  </a:lnTo>
                  <a:lnTo>
                    <a:pt x="942140" y="136795"/>
                  </a:lnTo>
                  <a:lnTo>
                    <a:pt x="935167" y="93556"/>
                  </a:lnTo>
                  <a:lnTo>
                    <a:pt x="915748" y="56004"/>
                  </a:lnTo>
                  <a:lnTo>
                    <a:pt x="886136" y="26392"/>
                  </a:lnTo>
                  <a:lnTo>
                    <a:pt x="848584" y="6973"/>
                  </a:lnTo>
                  <a:lnTo>
                    <a:pt x="805345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15">
            <a:extLst>
              <a:ext uri="{FF2B5EF4-FFF2-40B4-BE49-F238E27FC236}">
                <a16:creationId xmlns:a16="http://schemas.microsoft.com/office/drawing/2014/main" id="{628F89D2-7F21-441C-9E5B-600F6A7D20A0}"/>
              </a:ext>
            </a:extLst>
          </p:cNvPr>
          <p:cNvGrpSpPr/>
          <p:nvPr userDrawn="1"/>
        </p:nvGrpSpPr>
        <p:grpSpPr>
          <a:xfrm>
            <a:off x="829294" y="2793094"/>
            <a:ext cx="942340" cy="807085"/>
            <a:chOff x="829294" y="2703091"/>
            <a:chExt cx="942340" cy="807085"/>
          </a:xfrm>
        </p:grpSpPr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026E5AE7-92FC-48B5-A800-9A98D0BF31D7}"/>
                </a:ext>
              </a:extLst>
            </p:cNvPr>
            <p:cNvSpPr/>
            <p:nvPr/>
          </p:nvSpPr>
          <p:spPr>
            <a:xfrm>
              <a:off x="1232086" y="2970447"/>
              <a:ext cx="537845" cy="539750"/>
            </a:xfrm>
            <a:custGeom>
              <a:avLst/>
              <a:gdLst/>
              <a:ahLst/>
              <a:cxnLst/>
              <a:rect l="l" t="t" r="r" b="b"/>
              <a:pathLst>
                <a:path w="537844" h="539750">
                  <a:moveTo>
                    <a:pt x="423491" y="0"/>
                  </a:moveTo>
                  <a:lnTo>
                    <a:pt x="381613" y="0"/>
                  </a:lnTo>
                  <a:lnTo>
                    <a:pt x="341328" y="12819"/>
                  </a:lnTo>
                  <a:lnTo>
                    <a:pt x="305826" y="38458"/>
                  </a:lnTo>
                  <a:lnTo>
                    <a:pt x="38467" y="305817"/>
                  </a:lnTo>
                  <a:lnTo>
                    <a:pt x="12822" y="341324"/>
                  </a:lnTo>
                  <a:lnTo>
                    <a:pt x="0" y="381610"/>
                  </a:lnTo>
                  <a:lnTo>
                    <a:pt x="0" y="423488"/>
                  </a:lnTo>
                  <a:lnTo>
                    <a:pt x="12822" y="463774"/>
                  </a:lnTo>
                  <a:lnTo>
                    <a:pt x="38467" y="499281"/>
                  </a:lnTo>
                  <a:lnTo>
                    <a:pt x="83715" y="529334"/>
                  </a:lnTo>
                  <a:lnTo>
                    <a:pt x="135193" y="539351"/>
                  </a:lnTo>
                  <a:lnTo>
                    <a:pt x="161320" y="536847"/>
                  </a:lnTo>
                  <a:lnTo>
                    <a:pt x="210469" y="516812"/>
                  </a:lnTo>
                  <a:lnTo>
                    <a:pt x="499278" y="231922"/>
                  </a:lnTo>
                  <a:lnTo>
                    <a:pt x="524923" y="196420"/>
                  </a:lnTo>
                  <a:lnTo>
                    <a:pt x="537745" y="156134"/>
                  </a:lnTo>
                  <a:lnTo>
                    <a:pt x="537745" y="114254"/>
                  </a:lnTo>
                  <a:lnTo>
                    <a:pt x="524923" y="73966"/>
                  </a:lnTo>
                  <a:lnTo>
                    <a:pt x="499278" y="38458"/>
                  </a:lnTo>
                  <a:lnTo>
                    <a:pt x="463776" y="12819"/>
                  </a:lnTo>
                  <a:lnTo>
                    <a:pt x="423491" y="0"/>
                  </a:lnTo>
                  <a:close/>
                </a:path>
              </a:pathLst>
            </a:custGeom>
            <a:solidFill>
              <a:srgbClr val="EBEBEB">
                <a:alpha val="442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985054AF-C7B2-400C-9FDE-7D27EA8D646B}"/>
                </a:ext>
              </a:extLst>
            </p:cNvPr>
            <p:cNvSpPr/>
            <p:nvPr/>
          </p:nvSpPr>
          <p:spPr>
            <a:xfrm>
              <a:off x="1232084" y="2703091"/>
              <a:ext cx="537845" cy="539750"/>
            </a:xfrm>
            <a:custGeom>
              <a:avLst/>
              <a:gdLst/>
              <a:ahLst/>
              <a:cxnLst/>
              <a:rect l="l" t="t" r="r" b="b"/>
              <a:pathLst>
                <a:path w="537844" h="539750">
                  <a:moveTo>
                    <a:pt x="156136" y="0"/>
                  </a:moveTo>
                  <a:lnTo>
                    <a:pt x="114254" y="0"/>
                  </a:lnTo>
                  <a:lnTo>
                    <a:pt x="73965" y="12822"/>
                  </a:lnTo>
                  <a:lnTo>
                    <a:pt x="38457" y="38467"/>
                  </a:lnTo>
                  <a:lnTo>
                    <a:pt x="12818" y="73974"/>
                  </a:lnTo>
                  <a:lnTo>
                    <a:pt x="0" y="114260"/>
                  </a:lnTo>
                  <a:lnTo>
                    <a:pt x="1" y="156138"/>
                  </a:lnTo>
                  <a:lnTo>
                    <a:pt x="12825" y="196424"/>
                  </a:lnTo>
                  <a:lnTo>
                    <a:pt x="38469" y="231931"/>
                  </a:lnTo>
                  <a:lnTo>
                    <a:pt x="305829" y="499278"/>
                  </a:lnTo>
                  <a:lnTo>
                    <a:pt x="351072" y="529335"/>
                  </a:lnTo>
                  <a:lnTo>
                    <a:pt x="402555" y="539348"/>
                  </a:lnTo>
                  <a:lnTo>
                    <a:pt x="428682" y="536843"/>
                  </a:lnTo>
                  <a:lnTo>
                    <a:pt x="477831" y="516808"/>
                  </a:lnTo>
                  <a:lnTo>
                    <a:pt x="524932" y="463775"/>
                  </a:lnTo>
                  <a:lnTo>
                    <a:pt x="537750" y="423490"/>
                  </a:lnTo>
                  <a:lnTo>
                    <a:pt x="537748" y="381610"/>
                  </a:lnTo>
                  <a:lnTo>
                    <a:pt x="524925" y="341322"/>
                  </a:lnTo>
                  <a:lnTo>
                    <a:pt x="499280" y="305814"/>
                  </a:lnTo>
                  <a:lnTo>
                    <a:pt x="231934" y="38467"/>
                  </a:lnTo>
                  <a:lnTo>
                    <a:pt x="196425" y="12822"/>
                  </a:lnTo>
                  <a:lnTo>
                    <a:pt x="156136" y="0"/>
                  </a:lnTo>
                  <a:close/>
                </a:path>
              </a:pathLst>
            </a:custGeom>
            <a:solidFill>
              <a:srgbClr val="EBEBEB">
                <a:alpha val="445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7C2233DC-61A2-466A-B758-5111E32EFD5F}"/>
                </a:ext>
              </a:extLst>
            </p:cNvPr>
            <p:cNvSpPr/>
            <p:nvPr/>
          </p:nvSpPr>
          <p:spPr>
            <a:xfrm>
              <a:off x="829294" y="2968847"/>
              <a:ext cx="942340" cy="273685"/>
            </a:xfrm>
            <a:custGeom>
              <a:avLst/>
              <a:gdLst/>
              <a:ahLst/>
              <a:cxnLst/>
              <a:rect l="l" t="t" r="r" b="b"/>
              <a:pathLst>
                <a:path w="942339" h="273685">
                  <a:moveTo>
                    <a:pt x="805345" y="0"/>
                  </a:moveTo>
                  <a:lnTo>
                    <a:pt x="136808" y="0"/>
                  </a:lnTo>
                  <a:lnTo>
                    <a:pt x="93567" y="6973"/>
                  </a:lnTo>
                  <a:lnTo>
                    <a:pt x="56012" y="26392"/>
                  </a:lnTo>
                  <a:lnTo>
                    <a:pt x="26397" y="56004"/>
                  </a:lnTo>
                  <a:lnTo>
                    <a:pt x="6974" y="93556"/>
                  </a:lnTo>
                  <a:lnTo>
                    <a:pt x="0" y="136795"/>
                  </a:lnTo>
                  <a:lnTo>
                    <a:pt x="6974" y="180035"/>
                  </a:lnTo>
                  <a:lnTo>
                    <a:pt x="26397" y="217587"/>
                  </a:lnTo>
                  <a:lnTo>
                    <a:pt x="56012" y="247199"/>
                  </a:lnTo>
                  <a:lnTo>
                    <a:pt x="93567" y="266618"/>
                  </a:lnTo>
                  <a:lnTo>
                    <a:pt x="136808" y="273591"/>
                  </a:lnTo>
                  <a:lnTo>
                    <a:pt x="805345" y="273591"/>
                  </a:lnTo>
                  <a:lnTo>
                    <a:pt x="848584" y="266618"/>
                  </a:lnTo>
                  <a:lnTo>
                    <a:pt x="886136" y="247199"/>
                  </a:lnTo>
                  <a:lnTo>
                    <a:pt x="915748" y="217587"/>
                  </a:lnTo>
                  <a:lnTo>
                    <a:pt x="935167" y="180035"/>
                  </a:lnTo>
                  <a:lnTo>
                    <a:pt x="942140" y="136795"/>
                  </a:lnTo>
                  <a:lnTo>
                    <a:pt x="935167" y="93556"/>
                  </a:lnTo>
                  <a:lnTo>
                    <a:pt x="915748" y="56004"/>
                  </a:lnTo>
                  <a:lnTo>
                    <a:pt x="886136" y="26392"/>
                  </a:lnTo>
                  <a:lnTo>
                    <a:pt x="848584" y="6973"/>
                  </a:lnTo>
                  <a:lnTo>
                    <a:pt x="805345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Текст 32">
            <a:extLst>
              <a:ext uri="{FF2B5EF4-FFF2-40B4-BE49-F238E27FC236}">
                <a16:creationId xmlns:a16="http://schemas.microsoft.com/office/drawing/2014/main" id="{0EEEBC58-A60D-42B2-B775-53270AE92E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05893" y="3016291"/>
            <a:ext cx="471487" cy="390525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8" name="Текст 32">
            <a:extLst>
              <a:ext uri="{FF2B5EF4-FFF2-40B4-BE49-F238E27FC236}">
                <a16:creationId xmlns:a16="http://schemas.microsoft.com/office/drawing/2014/main" id="{45A2989A-44A1-4526-A73D-967252A21F3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472682" y="3016291"/>
            <a:ext cx="471487" cy="390525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9" name="Текст 32">
            <a:extLst>
              <a:ext uri="{FF2B5EF4-FFF2-40B4-BE49-F238E27FC236}">
                <a16:creationId xmlns:a16="http://schemas.microsoft.com/office/drawing/2014/main" id="{4205A71C-6912-450E-9C7B-A09B0D2843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44500" y="3016291"/>
            <a:ext cx="471487" cy="390525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0" name="Текст 32">
            <a:extLst>
              <a:ext uri="{FF2B5EF4-FFF2-40B4-BE49-F238E27FC236}">
                <a16:creationId xmlns:a16="http://schemas.microsoft.com/office/drawing/2014/main" id="{3D2526B9-E470-4FBB-B41B-E5EA36825A2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69662" y="3016291"/>
            <a:ext cx="471487" cy="390525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1" name="Текст 29">
            <a:extLst>
              <a:ext uri="{FF2B5EF4-FFF2-40B4-BE49-F238E27FC236}">
                <a16:creationId xmlns:a16="http://schemas.microsoft.com/office/drawing/2014/main" id="{2737AAD1-2328-4774-AA69-20EE0362DF0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35937" y="3016291"/>
            <a:ext cx="3271063" cy="946998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30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50" dirty="0">
                <a:latin typeface="Oleg Sans"/>
                <a:cs typeface="Oleg Sans"/>
              </a:rPr>
              <a:t>Развитие     форм</a:t>
            </a:r>
          </a:p>
        </p:txBody>
      </p:sp>
      <p:sp>
        <p:nvSpPr>
          <p:cNvPr id="42" name="Текст 29">
            <a:extLst>
              <a:ext uri="{FF2B5EF4-FFF2-40B4-BE49-F238E27FC236}">
                <a16:creationId xmlns:a16="http://schemas.microsoft.com/office/drawing/2014/main" id="{CC6513D1-6671-4CC0-B8D4-B043B3F6B00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35937" y="4062810"/>
            <a:ext cx="3271063" cy="1767781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ts val="3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0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Значимость этих проблем настолько очевидна, что начало повседневной работы</a:t>
            </a:r>
          </a:p>
        </p:txBody>
      </p:sp>
      <p:sp>
        <p:nvSpPr>
          <p:cNvPr id="43" name="Текст 29">
            <a:extLst>
              <a:ext uri="{FF2B5EF4-FFF2-40B4-BE49-F238E27FC236}">
                <a16:creationId xmlns:a16="http://schemas.microsoft.com/office/drawing/2014/main" id="{08A89ADB-2B32-4F3A-9E1A-A978047A813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72166" y="3016291"/>
            <a:ext cx="3271063" cy="946998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30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50" dirty="0">
                <a:latin typeface="Oleg Sans"/>
                <a:cs typeface="Oleg Sans"/>
              </a:rPr>
              <a:t>Развитие     форм</a:t>
            </a:r>
          </a:p>
        </p:txBody>
      </p:sp>
      <p:sp>
        <p:nvSpPr>
          <p:cNvPr id="44" name="Текст 29">
            <a:extLst>
              <a:ext uri="{FF2B5EF4-FFF2-40B4-BE49-F238E27FC236}">
                <a16:creationId xmlns:a16="http://schemas.microsoft.com/office/drawing/2014/main" id="{3B74145C-B6A4-4141-8A3A-9770A208DC6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72166" y="4062810"/>
            <a:ext cx="3271063" cy="1767781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ts val="3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0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Значимость этих проблем настолько очевидна, что начало повседневной работы</a:t>
            </a:r>
          </a:p>
        </p:txBody>
      </p:sp>
      <p:sp>
        <p:nvSpPr>
          <p:cNvPr id="45" name="Текст 29">
            <a:extLst>
              <a:ext uri="{FF2B5EF4-FFF2-40B4-BE49-F238E27FC236}">
                <a16:creationId xmlns:a16="http://schemas.microsoft.com/office/drawing/2014/main" id="{78871ED6-A552-4A65-BEDA-A8E679CE55D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579545" y="3016291"/>
            <a:ext cx="3271063" cy="946998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30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50" dirty="0">
                <a:latin typeface="Oleg Sans"/>
                <a:cs typeface="Oleg Sans"/>
              </a:rPr>
              <a:t>Развитие     форм</a:t>
            </a:r>
          </a:p>
        </p:txBody>
      </p:sp>
      <p:sp>
        <p:nvSpPr>
          <p:cNvPr id="46" name="Текст 29">
            <a:extLst>
              <a:ext uri="{FF2B5EF4-FFF2-40B4-BE49-F238E27FC236}">
                <a16:creationId xmlns:a16="http://schemas.microsoft.com/office/drawing/2014/main" id="{B35E65AE-DF84-4E4E-8FDA-61A904AF2E5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579545" y="4062810"/>
            <a:ext cx="3271063" cy="1767781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ts val="3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0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Значимость этих проблем настолько очевидна, что начало повседневной работы</a:t>
            </a:r>
          </a:p>
        </p:txBody>
      </p:sp>
      <p:sp>
        <p:nvSpPr>
          <p:cNvPr id="47" name="Текст 29">
            <a:extLst>
              <a:ext uri="{FF2B5EF4-FFF2-40B4-BE49-F238E27FC236}">
                <a16:creationId xmlns:a16="http://schemas.microsoft.com/office/drawing/2014/main" id="{C47AB492-3E4E-4FB1-9A71-B973F0EC527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6040256" y="3016291"/>
            <a:ext cx="3271063" cy="946998"/>
          </a:xfrm>
          <a:prstGeom prst="rect">
            <a:avLst/>
          </a:prstGeom>
        </p:spPr>
        <p:txBody>
          <a:bodyPr wrap="square" anchor="t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30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356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50" dirty="0">
                <a:latin typeface="Oleg Sans"/>
                <a:cs typeface="Oleg Sans"/>
              </a:rPr>
              <a:t>Развитие     форм</a:t>
            </a:r>
          </a:p>
        </p:txBody>
      </p:sp>
      <p:sp>
        <p:nvSpPr>
          <p:cNvPr id="48" name="Текст 29">
            <a:extLst>
              <a:ext uri="{FF2B5EF4-FFF2-40B4-BE49-F238E27FC236}">
                <a16:creationId xmlns:a16="http://schemas.microsoft.com/office/drawing/2014/main" id="{80E55D2F-38EC-43AA-A5F0-C0065B1A82D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040256" y="4062810"/>
            <a:ext cx="3271063" cy="1767781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ts val="3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0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00" marR="5080" lvl="0" indent="0" algn="l" defTabSz="457200" rtl="0" eaLnBrk="1" fontAlgn="auto" latinLnBrk="0" hangingPunct="1">
              <a:lnSpc>
                <a:spcPts val="237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Значимость этих проблем настолько очевидна, что начало повседневной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178812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С заголовок в 1 строку c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29">
            <a:extLst>
              <a:ext uri="{FF2B5EF4-FFF2-40B4-BE49-F238E27FC236}">
                <a16:creationId xmlns:a16="http://schemas.microsoft.com/office/drawing/2014/main" id="{DED465EF-6D4B-40F8-B8A1-0EE573BEC2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42880" y="1525121"/>
            <a:ext cx="6118200" cy="56731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54" b="0" i="0" u="none" strike="noStrike" kern="1200" cap="none" spc="-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Развитие</a:t>
            </a:r>
            <a:r>
              <a:rPr kumimoji="0" lang="ru-RU" sz="2954" b="0" i="0" u="none" strike="noStrike" kern="1200" cap="none" spc="-45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954" b="0" i="0" u="none" strike="noStrike" kern="1200" cap="none" spc="-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</a:t>
            </a:r>
            <a:endParaRPr kumimoji="0" lang="ru-RU" sz="29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4C7823-3573-41DF-AB5F-C6F20BD581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8592800" y="10233025"/>
            <a:ext cx="843756" cy="4572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algn="r"/>
            <a:r>
              <a:rPr lang="ru-RU" spc="-5" dirty="0">
                <a:solidFill>
                  <a:srgbClr val="AFAFAF"/>
                </a:solidFill>
              </a:rPr>
              <a:t>11</a:t>
            </a:r>
            <a:r>
              <a:rPr lang="ru-RU" spc="-5" dirty="0">
                <a:solidFill>
                  <a:srgbClr val="5C5D5E"/>
                </a:solidFill>
              </a:rPr>
              <a:t>/44</a:t>
            </a:r>
            <a:endParaRPr lang="ru-RU" dirty="0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A3EB3C52-175D-4C78-8DF1-4933D9EC090B}"/>
              </a:ext>
            </a:extLst>
          </p:cNvPr>
          <p:cNvSpPr/>
          <p:nvPr userDrawn="1"/>
        </p:nvSpPr>
        <p:spPr>
          <a:xfrm>
            <a:off x="8781758" y="1886885"/>
            <a:ext cx="190246" cy="190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39" name="object 19">
            <a:extLst>
              <a:ext uri="{FF2B5EF4-FFF2-40B4-BE49-F238E27FC236}">
                <a16:creationId xmlns:a16="http://schemas.microsoft.com/office/drawing/2014/main" id="{EA465376-A2CA-4743-9617-B939CB484154}"/>
              </a:ext>
            </a:extLst>
          </p:cNvPr>
          <p:cNvSpPr/>
          <p:nvPr userDrawn="1"/>
        </p:nvSpPr>
        <p:spPr>
          <a:xfrm>
            <a:off x="8809503" y="6015692"/>
            <a:ext cx="511780" cy="511780"/>
          </a:xfrm>
          <a:custGeom>
            <a:avLst/>
            <a:gdLst/>
            <a:ahLst/>
            <a:cxnLst/>
            <a:rect l="l" t="t" r="r" b="b"/>
            <a:pathLst>
              <a:path w="511175" h="511175">
                <a:moveTo>
                  <a:pt x="454352" y="0"/>
                </a:moveTo>
                <a:lnTo>
                  <a:pt x="56794" y="0"/>
                </a:lnTo>
                <a:lnTo>
                  <a:pt x="34688" y="4463"/>
                </a:lnTo>
                <a:lnTo>
                  <a:pt x="16636" y="16636"/>
                </a:lnTo>
                <a:lnTo>
                  <a:pt x="4463" y="34688"/>
                </a:lnTo>
                <a:lnTo>
                  <a:pt x="0" y="56794"/>
                </a:lnTo>
                <a:lnTo>
                  <a:pt x="0" y="454352"/>
                </a:lnTo>
                <a:lnTo>
                  <a:pt x="4463" y="476457"/>
                </a:lnTo>
                <a:lnTo>
                  <a:pt x="16636" y="494510"/>
                </a:lnTo>
                <a:lnTo>
                  <a:pt x="34688" y="506683"/>
                </a:lnTo>
                <a:lnTo>
                  <a:pt x="56794" y="511146"/>
                </a:lnTo>
                <a:lnTo>
                  <a:pt x="454352" y="511146"/>
                </a:lnTo>
                <a:lnTo>
                  <a:pt x="476457" y="506683"/>
                </a:lnTo>
                <a:lnTo>
                  <a:pt x="494510" y="494510"/>
                </a:lnTo>
                <a:lnTo>
                  <a:pt x="506683" y="476457"/>
                </a:lnTo>
                <a:lnTo>
                  <a:pt x="511146" y="454352"/>
                </a:lnTo>
                <a:lnTo>
                  <a:pt x="511146" y="56794"/>
                </a:lnTo>
                <a:lnTo>
                  <a:pt x="506683" y="34688"/>
                </a:lnTo>
                <a:lnTo>
                  <a:pt x="494510" y="16636"/>
                </a:lnTo>
                <a:lnTo>
                  <a:pt x="476457" y="4463"/>
                </a:lnTo>
                <a:lnTo>
                  <a:pt x="454352" y="0"/>
                </a:lnTo>
                <a:close/>
              </a:path>
            </a:pathLst>
          </a:custGeom>
          <a:ln w="302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53" name="Рисунок 52">
            <a:extLst>
              <a:ext uri="{FF2B5EF4-FFF2-40B4-BE49-F238E27FC236}">
                <a16:creationId xmlns:a16="http://schemas.microsoft.com/office/drawing/2014/main" id="{7BC08DCF-DECA-499B-B0E1-3F80F70B8F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07845" y="1630653"/>
            <a:ext cx="1376362" cy="13649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54" name="Рисунок 52">
            <a:extLst>
              <a:ext uri="{FF2B5EF4-FFF2-40B4-BE49-F238E27FC236}">
                <a16:creationId xmlns:a16="http://schemas.microsoft.com/office/drawing/2014/main" id="{39F9DF59-1574-4672-B370-68E39E2445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07845" y="3637279"/>
            <a:ext cx="1376362" cy="13649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55" name="Рисунок 52">
            <a:extLst>
              <a:ext uri="{FF2B5EF4-FFF2-40B4-BE49-F238E27FC236}">
                <a16:creationId xmlns:a16="http://schemas.microsoft.com/office/drawing/2014/main" id="{F437467C-E3C3-41B6-B89A-6351E499EC0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07845" y="5718544"/>
            <a:ext cx="1376362" cy="13649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56" name="Рисунок 52">
            <a:extLst>
              <a:ext uri="{FF2B5EF4-FFF2-40B4-BE49-F238E27FC236}">
                <a16:creationId xmlns:a16="http://schemas.microsoft.com/office/drawing/2014/main" id="{7325F289-96FD-4BE8-B17B-12671E2565F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07845" y="7776261"/>
            <a:ext cx="1376362" cy="13649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145" name="Текст 29">
            <a:extLst>
              <a:ext uri="{FF2B5EF4-FFF2-40B4-BE49-F238E27FC236}">
                <a16:creationId xmlns:a16="http://schemas.microsoft.com/office/drawing/2014/main" id="{80CD4517-3DE1-477E-913E-3ACBB5FA2A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42880" y="2251910"/>
            <a:ext cx="6118200" cy="78942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24795" marR="429774" lvl="0" indent="0" algn="l" defTabSz="457200" rtl="0" eaLnBrk="1" fontAlgn="auto" latinLnBrk="0" hangingPunct="1">
              <a:lnSpc>
                <a:spcPct val="115100"/>
              </a:lnSpc>
              <a:spcBef>
                <a:spcPts val="10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Значимость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этих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проблем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настолько</a:t>
            </a:r>
            <a:r>
              <a:rPr kumimoji="0" lang="ru-RU" sz="2153" b="0" i="0" u="none" strike="noStrike" kern="1200" cap="none" spc="-10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очевидна, 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что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начало </a:t>
            </a:r>
            <a:r>
              <a:rPr kumimoji="0" lang="ru-RU" sz="21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повседневной</a:t>
            </a:r>
            <a:r>
              <a:rPr kumimoji="0" lang="ru-RU" sz="2153" b="0" i="0" u="none" strike="noStrike" kern="1200" cap="none" spc="-6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работы</a:t>
            </a:r>
            <a:endParaRPr kumimoji="0" lang="ru-RU" sz="21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146" name="Текст 29">
            <a:extLst>
              <a:ext uri="{FF2B5EF4-FFF2-40B4-BE49-F238E27FC236}">
                <a16:creationId xmlns:a16="http://schemas.microsoft.com/office/drawing/2014/main" id="{856E16F3-29FF-4696-92AA-3C0E9FE31A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42880" y="3436100"/>
            <a:ext cx="6118200" cy="970629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ts val="3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54" b="0" i="0" u="none" strike="noStrike" kern="1200" cap="none" spc="-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Развитие</a:t>
            </a:r>
            <a:r>
              <a:rPr kumimoji="0" lang="ru-RU" sz="2954" b="0" i="0" u="none" strike="noStrike" kern="1200" cap="none" spc="-45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различных </a:t>
            </a:r>
            <a:r>
              <a:rPr kumimoji="0" lang="ru-RU" sz="2954" b="0" i="0" u="none" strike="noStrike" kern="1200" cap="none" spc="-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 деятельности</a:t>
            </a:r>
            <a:endParaRPr kumimoji="0" lang="ru-RU" sz="29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147" name="Текст 29">
            <a:extLst>
              <a:ext uri="{FF2B5EF4-FFF2-40B4-BE49-F238E27FC236}">
                <a16:creationId xmlns:a16="http://schemas.microsoft.com/office/drawing/2014/main" id="{F70EA02C-8CB6-43AB-B562-4CDB63646A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42880" y="4406729"/>
            <a:ext cx="6118200" cy="78942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24795" marR="429774" lvl="0" indent="0" algn="l" defTabSz="457200" rtl="0" eaLnBrk="1" fontAlgn="auto" latinLnBrk="0" hangingPunct="1">
              <a:lnSpc>
                <a:spcPct val="115100"/>
              </a:lnSpc>
              <a:spcBef>
                <a:spcPts val="10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Значимость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этих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проблем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настолько</a:t>
            </a:r>
            <a:r>
              <a:rPr kumimoji="0" lang="ru-RU" sz="2153" b="0" i="0" u="none" strike="noStrike" kern="1200" cap="none" spc="-10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очевидна, 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что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начало </a:t>
            </a:r>
            <a:r>
              <a:rPr kumimoji="0" lang="ru-RU" sz="21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повседневной</a:t>
            </a:r>
            <a:r>
              <a:rPr kumimoji="0" lang="ru-RU" sz="2153" b="0" i="0" u="none" strike="noStrike" kern="1200" cap="none" spc="-6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работы</a:t>
            </a:r>
            <a:endParaRPr kumimoji="0" lang="ru-RU" sz="21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148" name="Текст 29">
            <a:extLst>
              <a:ext uri="{FF2B5EF4-FFF2-40B4-BE49-F238E27FC236}">
                <a16:creationId xmlns:a16="http://schemas.microsoft.com/office/drawing/2014/main" id="{9B193468-7AAA-4BCC-AEFA-110B3299F6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42880" y="5724154"/>
            <a:ext cx="6118200" cy="56731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54" b="0" i="0" u="none" strike="noStrike" kern="1200" cap="none" spc="-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Развитие</a:t>
            </a:r>
            <a:r>
              <a:rPr kumimoji="0" lang="ru-RU" sz="2954" b="0" i="0" u="none" strike="noStrike" kern="1200" cap="none" spc="-45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954" b="0" i="0" u="none" strike="noStrike" kern="1200" cap="none" spc="-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</a:t>
            </a:r>
            <a:endParaRPr kumimoji="0" lang="ru-RU" sz="29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149" name="Текст 29">
            <a:extLst>
              <a:ext uri="{FF2B5EF4-FFF2-40B4-BE49-F238E27FC236}">
                <a16:creationId xmlns:a16="http://schemas.microsoft.com/office/drawing/2014/main" id="{16BA7CAF-F3DA-49F7-85A4-66DAB311BD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42880" y="6450943"/>
            <a:ext cx="6118200" cy="631187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24795" marR="429774" lvl="0" indent="0" algn="l" defTabSz="457200" rtl="0" eaLnBrk="1" fontAlgn="auto" latinLnBrk="0" hangingPunct="1">
              <a:lnSpc>
                <a:spcPct val="115100"/>
              </a:lnSpc>
              <a:spcBef>
                <a:spcPts val="10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Значимость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этих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проблем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настолько</a:t>
            </a:r>
            <a:r>
              <a:rPr kumimoji="0" lang="ru-RU" sz="2153" b="0" i="0" u="none" strike="noStrike" kern="1200" cap="none" spc="-10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очевидна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150" name="Текст 29">
            <a:extLst>
              <a:ext uri="{FF2B5EF4-FFF2-40B4-BE49-F238E27FC236}">
                <a16:creationId xmlns:a16="http://schemas.microsoft.com/office/drawing/2014/main" id="{040A89FB-6EDD-409F-A180-9400B6F8CE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142880" y="7713405"/>
            <a:ext cx="6118200" cy="56731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54" b="0" i="0" u="none" strike="noStrike" kern="1200" cap="none" spc="-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Развитие</a:t>
            </a:r>
            <a:r>
              <a:rPr kumimoji="0" lang="ru-RU" sz="2954" b="0" i="0" u="none" strike="noStrike" kern="1200" cap="none" spc="-45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954" b="0" i="0" u="none" strike="noStrike" kern="1200" cap="none" spc="-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</a:t>
            </a:r>
            <a:endParaRPr kumimoji="0" lang="ru-RU" sz="29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151" name="Текст 29">
            <a:extLst>
              <a:ext uri="{FF2B5EF4-FFF2-40B4-BE49-F238E27FC236}">
                <a16:creationId xmlns:a16="http://schemas.microsoft.com/office/drawing/2014/main" id="{DEC87094-B76D-40BD-A005-B6F3E8FA83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42880" y="8440194"/>
            <a:ext cx="6118200" cy="789423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24795" marR="429774" lvl="0" indent="0" algn="l" defTabSz="457200" rtl="0" eaLnBrk="1" fontAlgn="auto" latinLnBrk="0" hangingPunct="1">
              <a:lnSpc>
                <a:spcPct val="115100"/>
              </a:lnSpc>
              <a:spcBef>
                <a:spcPts val="10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Значимость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этих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проблем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настолько</a:t>
            </a:r>
            <a:r>
              <a:rPr kumimoji="0" lang="ru-RU" sz="2153" b="0" i="0" u="none" strike="noStrike" kern="1200" cap="none" spc="-10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очевидна, 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что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начало </a:t>
            </a:r>
            <a:r>
              <a:rPr kumimoji="0" lang="ru-RU" sz="21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повседневной</a:t>
            </a:r>
            <a:r>
              <a:rPr kumimoji="0" lang="ru-RU" sz="2153" b="0" i="0" u="none" strike="noStrike" kern="1200" cap="none" spc="-6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работы</a:t>
            </a:r>
            <a:endParaRPr kumimoji="0" lang="ru-RU" sz="21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8" name="object 2">
            <a:extLst>
              <a:ext uri="{FF2B5EF4-FFF2-40B4-BE49-F238E27FC236}">
                <a16:creationId xmlns:a16="http://schemas.microsoft.com/office/drawing/2014/main" id="{11637EF9-B6CC-481F-A8C1-D4AE92FC1B73}"/>
              </a:ext>
            </a:extLst>
          </p:cNvPr>
          <p:cNvSpPr/>
          <p:nvPr userDrawn="1"/>
        </p:nvSpPr>
        <p:spPr>
          <a:xfrm>
            <a:off x="0" y="-6705"/>
            <a:ext cx="6768216" cy="11322110"/>
          </a:xfrm>
          <a:custGeom>
            <a:avLst/>
            <a:gdLst/>
            <a:ahLst/>
            <a:cxnLst/>
            <a:rect l="l" t="t" r="r" b="b"/>
            <a:pathLst>
              <a:path w="6760209" h="11308715">
                <a:moveTo>
                  <a:pt x="0" y="11308555"/>
                </a:moveTo>
                <a:lnTo>
                  <a:pt x="6760003" y="11308555"/>
                </a:lnTo>
                <a:lnTo>
                  <a:pt x="6760003" y="0"/>
                </a:lnTo>
                <a:lnTo>
                  <a:pt x="0" y="0"/>
                </a:lnTo>
                <a:lnTo>
                  <a:pt x="0" y="11308555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 dirty="0"/>
          </a:p>
        </p:txBody>
      </p:sp>
      <p:sp>
        <p:nvSpPr>
          <p:cNvPr id="40" name="Текст 12">
            <a:extLst>
              <a:ext uri="{FF2B5EF4-FFF2-40B4-BE49-F238E27FC236}">
                <a16:creationId xmlns:a16="http://schemas.microsoft.com/office/drawing/2014/main" id="{049C2F03-CC2C-488D-A27B-45935EF4CD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837" y="730259"/>
            <a:ext cx="5739924" cy="2012941"/>
          </a:xfrm>
          <a:prstGeom prst="rect">
            <a:avLst/>
          </a:prstGeom>
        </p:spPr>
        <p:txBody>
          <a:bodyPr anchor="t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45649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>
          <p15:clr>
            <a:srgbClr val="FBAE40"/>
          </p15:clr>
        </p15:guide>
        <p15:guide id="2" pos="633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С заголовок в 1 строку c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Текст 64">
            <a:extLst>
              <a:ext uri="{FF2B5EF4-FFF2-40B4-BE49-F238E27FC236}">
                <a16:creationId xmlns:a16="http://schemas.microsoft.com/office/drawing/2014/main" id="{D8F05755-5A7C-4C53-AEB9-AAB333C494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6675" y="4141828"/>
            <a:ext cx="2824554" cy="820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960001" lvl="0" indent="0" algn="l" defTabSz="457200" rtl="0" eaLnBrk="1" fontAlgn="auto" latinLnBrk="0" hangingPunct="1">
              <a:lnSpc>
                <a:spcPts val="3464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54" b="0" i="0" u="none" strike="noStrike" kern="1200" cap="none" spc="-4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</a:t>
            </a:r>
            <a:r>
              <a:rPr kumimoji="0" lang="ru-RU" sz="3154" b="0" i="0" u="none" strike="noStrike" kern="1200" cap="none" spc="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азвит</a:t>
            </a:r>
            <a:r>
              <a:rPr kumimoji="0" lang="ru-RU" sz="3154" b="0" i="0" u="none" strike="noStrike" kern="1200" cap="none" spc="-1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</a:t>
            </a:r>
            <a:r>
              <a:rPr kumimoji="0" lang="ru-RU" sz="3154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е  </a:t>
            </a:r>
            <a:r>
              <a:rPr kumimoji="0" lang="ru-RU" sz="3154" b="0" i="0" u="none" strike="noStrike" kern="1200" cap="none" spc="15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</a:t>
            </a:r>
            <a:endParaRPr kumimoji="0" lang="ru-RU" sz="31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62" name="Рисунок 45">
            <a:extLst>
              <a:ext uri="{FF2B5EF4-FFF2-40B4-BE49-F238E27FC236}">
                <a16:creationId xmlns:a16="http://schemas.microsoft.com/office/drawing/2014/main" id="{E5320BBB-9ED1-4786-971E-FB085775F3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1616" y="4160878"/>
            <a:ext cx="830262" cy="83078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63" name="Рисунок 45">
            <a:extLst>
              <a:ext uri="{FF2B5EF4-FFF2-40B4-BE49-F238E27FC236}">
                <a16:creationId xmlns:a16="http://schemas.microsoft.com/office/drawing/2014/main" id="{F125DDC4-99CF-40F3-93A5-F136C56591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53409" y="4160878"/>
            <a:ext cx="830262" cy="8307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64" name="Рисунок 45">
            <a:extLst>
              <a:ext uri="{FF2B5EF4-FFF2-40B4-BE49-F238E27FC236}">
                <a16:creationId xmlns:a16="http://schemas.microsoft.com/office/drawing/2014/main" id="{F8C24626-2B20-4439-9024-1C83F30751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769610" y="4160878"/>
            <a:ext cx="830262" cy="8307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0B179434-D6A4-4AA4-BABA-D923F286A5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1063" y="4169837"/>
            <a:ext cx="830262" cy="8307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4C7823-3573-41DF-AB5F-C6F20BD581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8719006" y="10233025"/>
            <a:ext cx="717550" cy="4572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ru-RU" spc="-5" dirty="0">
                <a:solidFill>
                  <a:srgbClr val="AFAFAF"/>
                </a:solidFill>
              </a:rPr>
              <a:t>8</a:t>
            </a:r>
            <a:r>
              <a:rPr lang="ru-RU" spc="-5" dirty="0">
                <a:solidFill>
                  <a:srgbClr val="5C5D5E"/>
                </a:solidFill>
              </a:rPr>
              <a:t>/44</a:t>
            </a:r>
            <a:endParaRPr lang="ru-RU" dirty="0"/>
          </a:p>
        </p:txBody>
      </p:sp>
      <p:sp>
        <p:nvSpPr>
          <p:cNvPr id="67" name="Текст 66">
            <a:extLst>
              <a:ext uri="{FF2B5EF4-FFF2-40B4-BE49-F238E27FC236}">
                <a16:creationId xmlns:a16="http://schemas.microsoft.com/office/drawing/2014/main" id="{FC3E01A0-B4E3-4CC8-90D0-217F14607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97075" y="5109028"/>
            <a:ext cx="2843213" cy="191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37510" marR="5086" lvl="0" indent="0" algn="l" defTabSz="457200" rtl="0" eaLnBrk="1" fontAlgn="auto" latinLnBrk="0" hangingPunct="1">
              <a:lnSpc>
                <a:spcPct val="115100"/>
              </a:lnSpc>
              <a:spcBef>
                <a:spcPts val="7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Значимость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этих 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проблем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настолько 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очевидна,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что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начало  </a:t>
            </a:r>
            <a:r>
              <a:rPr kumimoji="0" lang="ru-RU" sz="21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повседневной</a:t>
            </a:r>
            <a:r>
              <a:rPr kumimoji="0" lang="ru-RU" sz="2153" b="0" i="0" u="none" strike="noStrike" kern="1200" cap="none" spc="-7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работы</a:t>
            </a:r>
            <a:endParaRPr kumimoji="0" lang="ru-RU" sz="21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68" name="Текст 64">
            <a:extLst>
              <a:ext uri="{FF2B5EF4-FFF2-40B4-BE49-F238E27FC236}">
                <a16:creationId xmlns:a16="http://schemas.microsoft.com/office/drawing/2014/main" id="{291F72DC-6BDD-462C-B624-C7785219C3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8764" y="4141828"/>
            <a:ext cx="2824554" cy="820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960001" lvl="0" indent="0" algn="l" defTabSz="457200" rtl="0" eaLnBrk="1" fontAlgn="auto" latinLnBrk="0" hangingPunct="1">
              <a:lnSpc>
                <a:spcPts val="3464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54" b="0" i="0" u="none" strike="noStrike" kern="1200" cap="none" spc="-4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</a:t>
            </a:r>
            <a:r>
              <a:rPr kumimoji="0" lang="ru-RU" sz="3154" b="0" i="0" u="none" strike="noStrike" kern="1200" cap="none" spc="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азвит</a:t>
            </a:r>
            <a:r>
              <a:rPr kumimoji="0" lang="ru-RU" sz="3154" b="0" i="0" u="none" strike="noStrike" kern="1200" cap="none" spc="-1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</a:t>
            </a:r>
            <a:r>
              <a:rPr kumimoji="0" lang="ru-RU" sz="3154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е  </a:t>
            </a:r>
            <a:r>
              <a:rPr kumimoji="0" lang="ru-RU" sz="3154" b="0" i="0" u="none" strike="noStrike" kern="1200" cap="none" spc="15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</a:t>
            </a:r>
            <a:endParaRPr kumimoji="0" lang="ru-RU" sz="31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69" name="Текст 66">
            <a:extLst>
              <a:ext uri="{FF2B5EF4-FFF2-40B4-BE49-F238E27FC236}">
                <a16:creationId xmlns:a16="http://schemas.microsoft.com/office/drawing/2014/main" id="{9147FB7D-BE72-4373-8AC4-828DA28B54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39164" y="5109028"/>
            <a:ext cx="2843213" cy="191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37510" marR="5086" lvl="0" indent="0" algn="l" defTabSz="457200" rtl="0" eaLnBrk="1" fontAlgn="auto" latinLnBrk="0" hangingPunct="1">
              <a:lnSpc>
                <a:spcPct val="115100"/>
              </a:lnSpc>
              <a:spcBef>
                <a:spcPts val="7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Значимость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этих 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проблем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настолько 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очевидна,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что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начало  </a:t>
            </a:r>
            <a:r>
              <a:rPr kumimoji="0" lang="ru-RU" sz="21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повседневной</a:t>
            </a:r>
            <a:r>
              <a:rPr kumimoji="0" lang="ru-RU" sz="2153" b="0" i="0" u="none" strike="noStrike" kern="1200" cap="none" spc="-7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работы</a:t>
            </a:r>
            <a:endParaRPr kumimoji="0" lang="ru-RU" sz="21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70" name="Текст 64">
            <a:extLst>
              <a:ext uri="{FF2B5EF4-FFF2-40B4-BE49-F238E27FC236}">
                <a16:creationId xmlns:a16="http://schemas.microsoft.com/office/drawing/2014/main" id="{9F8CD091-FBD7-435B-920B-5BEC873FAD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425949" y="4141828"/>
            <a:ext cx="2824554" cy="820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960001" lvl="0" indent="0" algn="l" defTabSz="457200" rtl="0" eaLnBrk="1" fontAlgn="auto" latinLnBrk="0" hangingPunct="1">
              <a:lnSpc>
                <a:spcPts val="3464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54" b="0" i="0" u="none" strike="noStrike" kern="1200" cap="none" spc="-4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</a:t>
            </a:r>
            <a:r>
              <a:rPr kumimoji="0" lang="ru-RU" sz="3154" b="0" i="0" u="none" strike="noStrike" kern="1200" cap="none" spc="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азвит</a:t>
            </a:r>
            <a:r>
              <a:rPr kumimoji="0" lang="ru-RU" sz="3154" b="0" i="0" u="none" strike="noStrike" kern="1200" cap="none" spc="-1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</a:t>
            </a:r>
            <a:r>
              <a:rPr kumimoji="0" lang="ru-RU" sz="3154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е</a:t>
            </a:r>
            <a:endParaRPr lang="ru-RU" dirty="0"/>
          </a:p>
        </p:txBody>
      </p:sp>
      <p:sp>
        <p:nvSpPr>
          <p:cNvPr id="71" name="Текст 66">
            <a:extLst>
              <a:ext uri="{FF2B5EF4-FFF2-40B4-BE49-F238E27FC236}">
                <a16:creationId xmlns:a16="http://schemas.microsoft.com/office/drawing/2014/main" id="{239EE9EB-E9E1-4F55-907F-33FFA5C6377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26349" y="5109028"/>
            <a:ext cx="2843213" cy="191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37510" marR="5086" lvl="0" indent="0" algn="l" defTabSz="457200" rtl="0" eaLnBrk="1" fontAlgn="auto" latinLnBrk="0" hangingPunct="1">
              <a:lnSpc>
                <a:spcPct val="115100"/>
              </a:lnSpc>
              <a:spcBef>
                <a:spcPts val="7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Значимость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этих 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проблем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настолько 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очевидна,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что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начало  </a:t>
            </a:r>
            <a:r>
              <a:rPr kumimoji="0" lang="ru-RU" sz="21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повседневной</a:t>
            </a:r>
            <a:r>
              <a:rPr kumimoji="0" lang="ru-RU" sz="2153" b="0" i="0" u="none" strike="noStrike" kern="1200" cap="none" spc="-7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работы</a:t>
            </a:r>
            <a:endParaRPr kumimoji="0" lang="ru-RU" sz="21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72" name="Текст 64">
            <a:extLst>
              <a:ext uri="{FF2B5EF4-FFF2-40B4-BE49-F238E27FC236}">
                <a16:creationId xmlns:a16="http://schemas.microsoft.com/office/drawing/2014/main" id="{4F06A11C-AF59-4936-965E-04CBBB1995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966584" y="4141828"/>
            <a:ext cx="2824554" cy="820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960001" lvl="0" indent="0" algn="l" defTabSz="457200" rtl="0" eaLnBrk="1" fontAlgn="auto" latinLnBrk="0" hangingPunct="1">
              <a:lnSpc>
                <a:spcPts val="3464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54" b="0" i="0" u="none" strike="noStrike" kern="1200" cap="none" spc="-4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</a:t>
            </a:r>
            <a:r>
              <a:rPr kumimoji="0" lang="ru-RU" sz="3154" b="0" i="0" u="none" strike="noStrike" kern="1200" cap="none" spc="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азвит</a:t>
            </a:r>
            <a:r>
              <a:rPr kumimoji="0" lang="ru-RU" sz="3154" b="0" i="0" u="none" strike="noStrike" kern="1200" cap="none" spc="-1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</a:t>
            </a:r>
            <a:r>
              <a:rPr kumimoji="0" lang="ru-RU" sz="3154" b="0" i="0" u="none" strike="noStrike" kern="1200" cap="none" spc="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е  </a:t>
            </a:r>
            <a:r>
              <a:rPr kumimoji="0" lang="ru-RU" sz="3154" b="0" i="0" u="none" strike="noStrike" kern="1200" cap="none" spc="15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</a:t>
            </a:r>
            <a:endParaRPr kumimoji="0" lang="ru-RU" sz="31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73" name="Текст 66">
            <a:extLst>
              <a:ext uri="{FF2B5EF4-FFF2-40B4-BE49-F238E27FC236}">
                <a16:creationId xmlns:a16="http://schemas.microsoft.com/office/drawing/2014/main" id="{39297932-9973-4A18-9762-3DEC8360B8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966984" y="5109028"/>
            <a:ext cx="2843213" cy="191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37510" marR="5086" lvl="0" indent="0" algn="l" defTabSz="457200" rtl="0" eaLnBrk="1" fontAlgn="auto" latinLnBrk="0" hangingPunct="1">
              <a:lnSpc>
                <a:spcPct val="115100"/>
              </a:lnSpc>
              <a:spcBef>
                <a:spcPts val="7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Значимость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этих 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проблем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настолько 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очевидна,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что </a:t>
            </a:r>
            <a:r>
              <a:rPr kumimoji="0" lang="ru-RU" sz="21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начало  </a:t>
            </a:r>
            <a:r>
              <a:rPr kumimoji="0" lang="ru-RU" sz="21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повседневной</a:t>
            </a:r>
            <a:r>
              <a:rPr kumimoji="0" lang="ru-RU" sz="2153" b="0" i="0" u="none" strike="noStrike" kern="1200" cap="none" spc="-7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1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работы</a:t>
            </a:r>
            <a:endParaRPr kumimoji="0" lang="ru-RU" sz="21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2639924-555E-4BAF-85B7-62E9A4CA9A8E}"/>
              </a:ext>
            </a:extLst>
          </p:cNvPr>
          <p:cNvSpPr/>
          <p:nvPr userDrawn="1"/>
        </p:nvSpPr>
        <p:spPr>
          <a:xfrm>
            <a:off x="0" y="0"/>
            <a:ext cx="20127911" cy="212418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FDD1E470-A053-4F19-984D-21CB26A686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6" y="634461"/>
            <a:ext cx="17221200" cy="1135203"/>
          </a:xfrm>
          <a:prstGeom prst="rect">
            <a:avLst/>
          </a:prstGeom>
        </p:spPr>
        <p:txBody>
          <a:bodyPr anchor="ctr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92901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>
          <p15:clr>
            <a:srgbClr val="FBAE40"/>
          </p15:clr>
        </p15:guide>
        <p15:guide id="2" pos="63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С заголовок в 1 строку с доп. ин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>
            <a:extLst>
              <a:ext uri="{FF2B5EF4-FFF2-40B4-BE49-F238E27FC236}">
                <a16:creationId xmlns:a16="http://schemas.microsoft.com/office/drawing/2014/main" id="{F5F8B6E2-D6E0-4C5B-9F65-D6F2C9F0F19A}"/>
              </a:ext>
            </a:extLst>
          </p:cNvPr>
          <p:cNvSpPr/>
          <p:nvPr userDrawn="1"/>
        </p:nvSpPr>
        <p:spPr>
          <a:xfrm>
            <a:off x="-1" y="-2977"/>
            <a:ext cx="20127913" cy="11325027"/>
          </a:xfrm>
          <a:custGeom>
            <a:avLst/>
            <a:gdLst/>
            <a:ahLst/>
            <a:cxnLst/>
            <a:rect l="l" t="t" r="r" b="b"/>
            <a:pathLst>
              <a:path w="20104100" h="7689850">
                <a:moveTo>
                  <a:pt x="0" y="7689817"/>
                </a:moveTo>
                <a:lnTo>
                  <a:pt x="20104099" y="7689817"/>
                </a:lnTo>
                <a:lnTo>
                  <a:pt x="20104099" y="0"/>
                </a:lnTo>
                <a:lnTo>
                  <a:pt x="0" y="0"/>
                </a:lnTo>
                <a:lnTo>
                  <a:pt x="0" y="7689817"/>
                </a:lnTo>
                <a:close/>
              </a:path>
            </a:pathLst>
          </a:custGeom>
          <a:solidFill>
            <a:srgbClr val="FFDD2D">
              <a:alpha val="89999"/>
            </a:srgbClr>
          </a:solidFill>
        </p:spPr>
        <p:txBody>
          <a:bodyPr wrap="square" lIns="0" tIns="0" rIns="0" bIns="0" rtlCol="0" anchor="ctr"/>
          <a:lstStyle/>
          <a:p>
            <a:pPr algn="ctr"/>
            <a:endParaRPr sz="1802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F0BE62BA-FC62-634F-8961-5578A566E28A}"/>
              </a:ext>
            </a:extLst>
          </p:cNvPr>
          <p:cNvSpPr/>
          <p:nvPr userDrawn="1"/>
        </p:nvSpPr>
        <p:spPr>
          <a:xfrm>
            <a:off x="-1" y="9888279"/>
            <a:ext cx="20127913" cy="1433771"/>
          </a:xfrm>
          <a:custGeom>
            <a:avLst/>
            <a:gdLst/>
            <a:ahLst/>
            <a:cxnLst/>
            <a:rect l="l" t="t" r="r" b="b"/>
            <a:pathLst>
              <a:path w="20104100" h="1282065">
                <a:moveTo>
                  <a:pt x="0" y="1281636"/>
                </a:moveTo>
                <a:lnTo>
                  <a:pt x="20104099" y="1281636"/>
                </a:lnTo>
                <a:lnTo>
                  <a:pt x="20104099" y="0"/>
                </a:lnTo>
                <a:lnTo>
                  <a:pt x="0" y="0"/>
                </a:lnTo>
                <a:lnTo>
                  <a:pt x="0" y="1281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F3834D-9C1E-624A-A744-CCB6FB0EDA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59" y="158750"/>
            <a:ext cx="13906500" cy="11163300"/>
          </a:xfrm>
          <a:prstGeom prst="rect">
            <a:avLst/>
          </a:prstGeom>
        </p:spPr>
      </p:pic>
      <p:sp>
        <p:nvSpPr>
          <p:cNvPr id="15" name="Текст 2">
            <a:extLst>
              <a:ext uri="{FF2B5EF4-FFF2-40B4-BE49-F238E27FC236}">
                <a16:creationId xmlns:a16="http://schemas.microsoft.com/office/drawing/2014/main" id="{17EFD564-81A5-8047-A448-B3B4DAB53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705" y="5054600"/>
            <a:ext cx="9190369" cy="685800"/>
          </a:xfrm>
          <a:prstGeom prst="rect">
            <a:avLst/>
          </a:prstGeom>
        </p:spPr>
        <p:txBody>
          <a:bodyPr anchor="t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54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Место для дополнительной</a:t>
            </a:r>
            <a:r>
              <a:rPr kumimoji="0" lang="ru-RU" sz="3554" b="0" i="0" u="none" strike="noStrike" kern="1200" cap="none" spc="-7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3554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информации</a:t>
            </a:r>
            <a:endParaRPr lang="ru-RU" dirty="0"/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id="{B7FA7DEC-B0F1-D84E-BDF2-980E367601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5499" y="1847481"/>
            <a:ext cx="10551337" cy="3181728"/>
          </a:xfrm>
          <a:prstGeom prst="rect">
            <a:avLst/>
          </a:prstGeom>
        </p:spPr>
        <p:txBody>
          <a:bodyPr anchor="ctr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aseline="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908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Заголовок </a:t>
            </a:r>
            <a:r>
              <a:rPr kumimoji="0" lang="ru-RU" sz="6908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слайда  </a:t>
            </a:r>
            <a:r>
              <a:rPr kumimoji="0" lang="ru-RU" sz="6908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вашей</a:t>
            </a:r>
            <a:r>
              <a:rPr kumimoji="0" lang="ru-RU" sz="6908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ru-RU" sz="6908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презентации</a:t>
            </a:r>
            <a:endParaRPr lang="ru-RU" dirty="0"/>
          </a:p>
        </p:txBody>
      </p:sp>
      <p:grpSp>
        <p:nvGrpSpPr>
          <p:cNvPr id="17" name="object 6">
            <a:extLst>
              <a:ext uri="{FF2B5EF4-FFF2-40B4-BE49-F238E27FC236}">
                <a16:creationId xmlns:a16="http://schemas.microsoft.com/office/drawing/2014/main" id="{7D31CF10-0488-0E45-904C-A4096B6E9390}"/>
              </a:ext>
            </a:extLst>
          </p:cNvPr>
          <p:cNvGrpSpPr/>
          <p:nvPr userDrawn="1"/>
        </p:nvGrpSpPr>
        <p:grpSpPr>
          <a:xfrm>
            <a:off x="817269" y="10149408"/>
            <a:ext cx="3065145" cy="805180"/>
            <a:chOff x="817269" y="10191938"/>
            <a:chExt cx="3065145" cy="805180"/>
          </a:xfrm>
        </p:grpSpPr>
        <p:pic>
          <p:nvPicPr>
            <p:cNvPr id="18" name="object 7">
              <a:extLst>
                <a:ext uri="{FF2B5EF4-FFF2-40B4-BE49-F238E27FC236}">
                  <a16:creationId xmlns:a16="http://schemas.microsoft.com/office/drawing/2014/main" id="{4499D6E7-25E8-7D42-8C8A-2E7C968FD6A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269" y="10191938"/>
              <a:ext cx="908102" cy="805179"/>
            </a:xfrm>
            <a:prstGeom prst="rect">
              <a:avLst/>
            </a:prstGeom>
          </p:spPr>
        </p:pic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D8D58635-B0CB-B84B-B6AB-4EC8B7535EAC}"/>
                </a:ext>
              </a:extLst>
            </p:cNvPr>
            <p:cNvSpPr/>
            <p:nvPr/>
          </p:nvSpPr>
          <p:spPr>
            <a:xfrm>
              <a:off x="1875599" y="10378484"/>
              <a:ext cx="2007235" cy="504190"/>
            </a:xfrm>
            <a:custGeom>
              <a:avLst/>
              <a:gdLst/>
              <a:ahLst/>
              <a:cxnLst/>
              <a:rect l="l" t="t" r="r" b="b"/>
              <a:pathLst>
                <a:path w="2007235" h="504190">
                  <a:moveTo>
                    <a:pt x="172339" y="434263"/>
                  </a:moveTo>
                  <a:lnTo>
                    <a:pt x="166471" y="406933"/>
                  </a:lnTo>
                  <a:lnTo>
                    <a:pt x="158915" y="397090"/>
                  </a:lnTo>
                  <a:lnTo>
                    <a:pt x="149555" y="384911"/>
                  </a:lnTo>
                  <a:lnTo>
                    <a:pt x="130479" y="374510"/>
                  </a:lnTo>
                  <a:lnTo>
                    <a:pt x="130479" y="434263"/>
                  </a:lnTo>
                  <a:lnTo>
                    <a:pt x="127355" y="449173"/>
                  </a:lnTo>
                  <a:lnTo>
                    <a:pt x="118503" y="461035"/>
                  </a:lnTo>
                  <a:lnTo>
                    <a:pt x="104698" y="468871"/>
                  </a:lnTo>
                  <a:lnTo>
                    <a:pt x="86702" y="471703"/>
                  </a:lnTo>
                  <a:lnTo>
                    <a:pt x="68592" y="468871"/>
                  </a:lnTo>
                  <a:lnTo>
                    <a:pt x="54800" y="461035"/>
                  </a:lnTo>
                  <a:lnTo>
                    <a:pt x="46012" y="449173"/>
                  </a:lnTo>
                  <a:lnTo>
                    <a:pt x="42926" y="434263"/>
                  </a:lnTo>
                  <a:lnTo>
                    <a:pt x="46012" y="419392"/>
                  </a:lnTo>
                  <a:lnTo>
                    <a:pt x="54800" y="407619"/>
                  </a:lnTo>
                  <a:lnTo>
                    <a:pt x="68592" y="399884"/>
                  </a:lnTo>
                  <a:lnTo>
                    <a:pt x="86702" y="397090"/>
                  </a:lnTo>
                  <a:lnTo>
                    <a:pt x="104698" y="399884"/>
                  </a:lnTo>
                  <a:lnTo>
                    <a:pt x="118503" y="407619"/>
                  </a:lnTo>
                  <a:lnTo>
                    <a:pt x="127355" y="419392"/>
                  </a:lnTo>
                  <a:lnTo>
                    <a:pt x="130479" y="434263"/>
                  </a:lnTo>
                  <a:lnTo>
                    <a:pt x="130479" y="374510"/>
                  </a:lnTo>
                  <a:lnTo>
                    <a:pt x="122618" y="370217"/>
                  </a:lnTo>
                  <a:lnTo>
                    <a:pt x="86702" y="364871"/>
                  </a:lnTo>
                  <a:lnTo>
                    <a:pt x="50634" y="370217"/>
                  </a:lnTo>
                  <a:lnTo>
                    <a:pt x="23622" y="384911"/>
                  </a:lnTo>
                  <a:lnTo>
                    <a:pt x="6667" y="406933"/>
                  </a:lnTo>
                  <a:lnTo>
                    <a:pt x="800" y="434263"/>
                  </a:lnTo>
                  <a:lnTo>
                    <a:pt x="6667" y="461594"/>
                  </a:lnTo>
                  <a:lnTo>
                    <a:pt x="23622" y="483616"/>
                  </a:lnTo>
                  <a:lnTo>
                    <a:pt x="50634" y="498297"/>
                  </a:lnTo>
                  <a:lnTo>
                    <a:pt x="86702" y="503643"/>
                  </a:lnTo>
                  <a:lnTo>
                    <a:pt x="122618" y="498297"/>
                  </a:lnTo>
                  <a:lnTo>
                    <a:pt x="149555" y="483616"/>
                  </a:lnTo>
                  <a:lnTo>
                    <a:pt x="158699" y="471703"/>
                  </a:lnTo>
                  <a:lnTo>
                    <a:pt x="166471" y="461594"/>
                  </a:lnTo>
                  <a:lnTo>
                    <a:pt x="172339" y="434263"/>
                  </a:lnTo>
                  <a:close/>
                </a:path>
                <a:path w="2007235" h="504190">
                  <a:moveTo>
                    <a:pt x="217665" y="10452"/>
                  </a:moveTo>
                  <a:lnTo>
                    <a:pt x="0" y="10452"/>
                  </a:lnTo>
                  <a:lnTo>
                    <a:pt x="0" y="59651"/>
                  </a:lnTo>
                  <a:lnTo>
                    <a:pt x="79794" y="59651"/>
                  </a:lnTo>
                  <a:lnTo>
                    <a:pt x="79794" y="194805"/>
                  </a:lnTo>
                  <a:lnTo>
                    <a:pt x="137883" y="194805"/>
                  </a:lnTo>
                  <a:lnTo>
                    <a:pt x="137883" y="59651"/>
                  </a:lnTo>
                  <a:lnTo>
                    <a:pt x="217665" y="59651"/>
                  </a:lnTo>
                  <a:lnTo>
                    <a:pt x="217665" y="10452"/>
                  </a:lnTo>
                  <a:close/>
                </a:path>
                <a:path w="2007235" h="504190">
                  <a:moveTo>
                    <a:pt x="342188" y="457390"/>
                  </a:moveTo>
                  <a:lnTo>
                    <a:pt x="340588" y="445541"/>
                  </a:lnTo>
                  <a:lnTo>
                    <a:pt x="340448" y="444461"/>
                  </a:lnTo>
                  <a:lnTo>
                    <a:pt x="335483" y="433819"/>
                  </a:lnTo>
                  <a:lnTo>
                    <a:pt x="304177" y="417042"/>
                  </a:lnTo>
                  <a:lnTo>
                    <a:pt x="304177" y="451878"/>
                  </a:lnTo>
                  <a:lnTo>
                    <a:pt x="304177" y="459587"/>
                  </a:lnTo>
                  <a:lnTo>
                    <a:pt x="302260" y="463727"/>
                  </a:lnTo>
                  <a:lnTo>
                    <a:pt x="297573" y="465366"/>
                  </a:lnTo>
                  <a:lnTo>
                    <a:pt x="295376" y="466204"/>
                  </a:lnTo>
                  <a:lnTo>
                    <a:pt x="292341" y="466483"/>
                  </a:lnTo>
                  <a:lnTo>
                    <a:pt x="233984" y="466483"/>
                  </a:lnTo>
                  <a:lnTo>
                    <a:pt x="233984" y="445541"/>
                  </a:lnTo>
                  <a:lnTo>
                    <a:pt x="292900" y="445541"/>
                  </a:lnTo>
                  <a:lnTo>
                    <a:pt x="296481" y="445820"/>
                  </a:lnTo>
                  <a:lnTo>
                    <a:pt x="302539" y="448843"/>
                  </a:lnTo>
                  <a:lnTo>
                    <a:pt x="304177" y="451878"/>
                  </a:lnTo>
                  <a:lnTo>
                    <a:pt x="304177" y="417042"/>
                  </a:lnTo>
                  <a:lnTo>
                    <a:pt x="298157" y="416534"/>
                  </a:lnTo>
                  <a:lnTo>
                    <a:pt x="290703" y="416369"/>
                  </a:lnTo>
                  <a:lnTo>
                    <a:pt x="233984" y="416369"/>
                  </a:lnTo>
                  <a:lnTo>
                    <a:pt x="233984" y="398741"/>
                  </a:lnTo>
                  <a:lnTo>
                    <a:pt x="331444" y="398741"/>
                  </a:lnTo>
                  <a:lnTo>
                    <a:pt x="331444" y="368452"/>
                  </a:lnTo>
                  <a:lnTo>
                    <a:pt x="194056" y="368452"/>
                  </a:lnTo>
                  <a:lnTo>
                    <a:pt x="194056" y="499516"/>
                  </a:lnTo>
                  <a:lnTo>
                    <a:pt x="287121" y="499516"/>
                  </a:lnTo>
                  <a:lnTo>
                    <a:pt x="327202" y="489826"/>
                  </a:lnTo>
                  <a:lnTo>
                    <a:pt x="340906" y="466483"/>
                  </a:lnTo>
                  <a:lnTo>
                    <a:pt x="342188" y="457390"/>
                  </a:lnTo>
                  <a:close/>
                </a:path>
                <a:path w="2007235" h="504190">
                  <a:moveTo>
                    <a:pt x="443471" y="10452"/>
                  </a:moveTo>
                  <a:lnTo>
                    <a:pt x="393903" y="10452"/>
                  </a:lnTo>
                  <a:lnTo>
                    <a:pt x="297078" y="117729"/>
                  </a:lnTo>
                  <a:lnTo>
                    <a:pt x="297078" y="10452"/>
                  </a:lnTo>
                  <a:lnTo>
                    <a:pt x="240919" y="10452"/>
                  </a:lnTo>
                  <a:lnTo>
                    <a:pt x="240919" y="194805"/>
                  </a:lnTo>
                  <a:lnTo>
                    <a:pt x="290499" y="194805"/>
                  </a:lnTo>
                  <a:lnTo>
                    <a:pt x="360057" y="117729"/>
                  </a:lnTo>
                  <a:lnTo>
                    <a:pt x="387324" y="87528"/>
                  </a:lnTo>
                  <a:lnTo>
                    <a:pt x="387324" y="194805"/>
                  </a:lnTo>
                  <a:lnTo>
                    <a:pt x="443471" y="194805"/>
                  </a:lnTo>
                  <a:lnTo>
                    <a:pt x="443471" y="87528"/>
                  </a:lnTo>
                  <a:lnTo>
                    <a:pt x="443471" y="10452"/>
                  </a:lnTo>
                  <a:close/>
                </a:path>
                <a:path w="2007235" h="504190">
                  <a:moveTo>
                    <a:pt x="507682" y="416915"/>
                  </a:moveTo>
                  <a:lnTo>
                    <a:pt x="505345" y="401586"/>
                  </a:lnTo>
                  <a:lnTo>
                    <a:pt x="504583" y="400126"/>
                  </a:lnTo>
                  <a:lnTo>
                    <a:pt x="498843" y="388874"/>
                  </a:lnTo>
                  <a:lnTo>
                    <a:pt x="488988" y="379095"/>
                  </a:lnTo>
                  <a:lnTo>
                    <a:pt x="476567" y="372592"/>
                  </a:lnTo>
                  <a:lnTo>
                    <a:pt x="469214" y="370433"/>
                  </a:lnTo>
                  <a:lnTo>
                    <a:pt x="466382" y="369951"/>
                  </a:lnTo>
                  <a:lnTo>
                    <a:pt x="466382" y="410591"/>
                  </a:lnTo>
                  <a:lnTo>
                    <a:pt x="466382" y="423252"/>
                  </a:lnTo>
                  <a:lnTo>
                    <a:pt x="462800" y="429577"/>
                  </a:lnTo>
                  <a:lnTo>
                    <a:pt x="452615" y="432879"/>
                  </a:lnTo>
                  <a:lnTo>
                    <a:pt x="448754" y="433425"/>
                  </a:lnTo>
                  <a:lnTo>
                    <a:pt x="404990" y="433425"/>
                  </a:lnTo>
                  <a:lnTo>
                    <a:pt x="404990" y="400126"/>
                  </a:lnTo>
                  <a:lnTo>
                    <a:pt x="449033" y="400126"/>
                  </a:lnTo>
                  <a:lnTo>
                    <a:pt x="453440" y="400951"/>
                  </a:lnTo>
                  <a:lnTo>
                    <a:pt x="463359" y="404799"/>
                  </a:lnTo>
                  <a:lnTo>
                    <a:pt x="466382" y="410591"/>
                  </a:lnTo>
                  <a:lnTo>
                    <a:pt x="466382" y="369951"/>
                  </a:lnTo>
                  <a:lnTo>
                    <a:pt x="461949" y="369176"/>
                  </a:lnTo>
                  <a:lnTo>
                    <a:pt x="454621" y="368604"/>
                  </a:lnTo>
                  <a:lnTo>
                    <a:pt x="447103" y="368452"/>
                  </a:lnTo>
                  <a:lnTo>
                    <a:pt x="365061" y="368452"/>
                  </a:lnTo>
                  <a:lnTo>
                    <a:pt x="365061" y="499516"/>
                  </a:lnTo>
                  <a:lnTo>
                    <a:pt x="404990" y="499516"/>
                  </a:lnTo>
                  <a:lnTo>
                    <a:pt x="404990" y="464273"/>
                  </a:lnTo>
                  <a:lnTo>
                    <a:pt x="447103" y="464273"/>
                  </a:lnTo>
                  <a:lnTo>
                    <a:pt x="488632" y="454736"/>
                  </a:lnTo>
                  <a:lnTo>
                    <a:pt x="504698" y="433425"/>
                  </a:lnTo>
                  <a:lnTo>
                    <a:pt x="505294" y="432282"/>
                  </a:lnTo>
                  <a:lnTo>
                    <a:pt x="507682" y="416915"/>
                  </a:lnTo>
                  <a:close/>
                </a:path>
                <a:path w="2007235" h="504190">
                  <a:moveTo>
                    <a:pt x="668147" y="499516"/>
                  </a:moveTo>
                  <a:lnTo>
                    <a:pt x="660374" y="480517"/>
                  </a:lnTo>
                  <a:lnTo>
                    <a:pt x="648525" y="451612"/>
                  </a:lnTo>
                  <a:lnTo>
                    <a:pt x="626872" y="398741"/>
                  </a:lnTo>
                  <a:lnTo>
                    <a:pt x="614464" y="368452"/>
                  </a:lnTo>
                  <a:lnTo>
                    <a:pt x="605929" y="368452"/>
                  </a:lnTo>
                  <a:lnTo>
                    <a:pt x="605929" y="451612"/>
                  </a:lnTo>
                  <a:lnTo>
                    <a:pt x="564908" y="451612"/>
                  </a:lnTo>
                  <a:lnTo>
                    <a:pt x="583907" y="398741"/>
                  </a:lnTo>
                  <a:lnTo>
                    <a:pt x="586930" y="398741"/>
                  </a:lnTo>
                  <a:lnTo>
                    <a:pt x="605929" y="451612"/>
                  </a:lnTo>
                  <a:lnTo>
                    <a:pt x="605929" y="368452"/>
                  </a:lnTo>
                  <a:lnTo>
                    <a:pt x="556094" y="368452"/>
                  </a:lnTo>
                  <a:lnTo>
                    <a:pt x="502412" y="499516"/>
                  </a:lnTo>
                  <a:lnTo>
                    <a:pt x="547560" y="499516"/>
                  </a:lnTo>
                  <a:lnTo>
                    <a:pt x="554990" y="480517"/>
                  </a:lnTo>
                  <a:lnTo>
                    <a:pt x="615569" y="480517"/>
                  </a:lnTo>
                  <a:lnTo>
                    <a:pt x="623277" y="499516"/>
                  </a:lnTo>
                  <a:lnTo>
                    <a:pt x="668147" y="499516"/>
                  </a:lnTo>
                  <a:close/>
                </a:path>
                <a:path w="2007235" h="504190">
                  <a:moveTo>
                    <a:pt x="688568" y="10452"/>
                  </a:moveTo>
                  <a:lnTo>
                    <a:pt x="632421" y="10452"/>
                  </a:lnTo>
                  <a:lnTo>
                    <a:pt x="632421" y="77851"/>
                  </a:lnTo>
                  <a:lnTo>
                    <a:pt x="542175" y="77851"/>
                  </a:lnTo>
                  <a:lnTo>
                    <a:pt x="542175" y="10452"/>
                  </a:lnTo>
                  <a:lnTo>
                    <a:pt x="486016" y="10452"/>
                  </a:lnTo>
                  <a:lnTo>
                    <a:pt x="486016" y="194805"/>
                  </a:lnTo>
                  <a:lnTo>
                    <a:pt x="542175" y="194805"/>
                  </a:lnTo>
                  <a:lnTo>
                    <a:pt x="542175" y="126263"/>
                  </a:lnTo>
                  <a:lnTo>
                    <a:pt x="632421" y="126263"/>
                  </a:lnTo>
                  <a:lnTo>
                    <a:pt x="632421" y="194805"/>
                  </a:lnTo>
                  <a:lnTo>
                    <a:pt x="688568" y="194805"/>
                  </a:lnTo>
                  <a:lnTo>
                    <a:pt x="688568" y="126263"/>
                  </a:lnTo>
                  <a:lnTo>
                    <a:pt x="688568" y="77851"/>
                  </a:lnTo>
                  <a:lnTo>
                    <a:pt x="688568" y="10452"/>
                  </a:lnTo>
                  <a:close/>
                </a:path>
                <a:path w="2007235" h="504190">
                  <a:moveTo>
                    <a:pt x="822972" y="462343"/>
                  </a:moveTo>
                  <a:lnTo>
                    <a:pt x="821194" y="451840"/>
                  </a:lnTo>
                  <a:lnTo>
                    <a:pt x="816051" y="442899"/>
                  </a:lnTo>
                  <a:lnTo>
                    <a:pt x="807745" y="435978"/>
                  </a:lnTo>
                  <a:lnTo>
                    <a:pt x="796531" y="431507"/>
                  </a:lnTo>
                  <a:lnTo>
                    <a:pt x="805916" y="426377"/>
                  </a:lnTo>
                  <a:lnTo>
                    <a:pt x="813117" y="419608"/>
                  </a:lnTo>
                  <a:lnTo>
                    <a:pt x="817753" y="411060"/>
                  </a:lnTo>
                  <a:lnTo>
                    <a:pt x="819391" y="400672"/>
                  </a:lnTo>
                  <a:lnTo>
                    <a:pt x="817689" y="391591"/>
                  </a:lnTo>
                  <a:lnTo>
                    <a:pt x="817448" y="390258"/>
                  </a:lnTo>
                  <a:lnTo>
                    <a:pt x="782180" y="366687"/>
                  </a:lnTo>
                  <a:lnTo>
                    <a:pt x="750557" y="363766"/>
                  </a:lnTo>
                  <a:lnTo>
                    <a:pt x="739025" y="364058"/>
                  </a:lnTo>
                  <a:lnTo>
                    <a:pt x="694944" y="375424"/>
                  </a:lnTo>
                  <a:lnTo>
                    <a:pt x="675932" y="405345"/>
                  </a:lnTo>
                  <a:lnTo>
                    <a:pt x="718896" y="405345"/>
                  </a:lnTo>
                  <a:lnTo>
                    <a:pt x="721639" y="399288"/>
                  </a:lnTo>
                  <a:lnTo>
                    <a:pt x="725220" y="396265"/>
                  </a:lnTo>
                  <a:lnTo>
                    <a:pt x="730453" y="394347"/>
                  </a:lnTo>
                  <a:lnTo>
                    <a:pt x="735139" y="392404"/>
                  </a:lnTo>
                  <a:lnTo>
                    <a:pt x="740638" y="391591"/>
                  </a:lnTo>
                  <a:lnTo>
                    <a:pt x="756335" y="391591"/>
                  </a:lnTo>
                  <a:lnTo>
                    <a:pt x="762939" y="392404"/>
                  </a:lnTo>
                  <a:lnTo>
                    <a:pt x="768172" y="394614"/>
                  </a:lnTo>
                  <a:lnTo>
                    <a:pt x="775335" y="397370"/>
                  </a:lnTo>
                  <a:lnTo>
                    <a:pt x="777811" y="402323"/>
                  </a:lnTo>
                  <a:lnTo>
                    <a:pt x="777811" y="411962"/>
                  </a:lnTo>
                  <a:lnTo>
                    <a:pt x="775335" y="415810"/>
                  </a:lnTo>
                  <a:lnTo>
                    <a:pt x="769556" y="417741"/>
                  </a:lnTo>
                  <a:lnTo>
                    <a:pt x="764590" y="419125"/>
                  </a:lnTo>
                  <a:lnTo>
                    <a:pt x="719442" y="419125"/>
                  </a:lnTo>
                  <a:lnTo>
                    <a:pt x="719442" y="448843"/>
                  </a:lnTo>
                  <a:lnTo>
                    <a:pt x="765975" y="448843"/>
                  </a:lnTo>
                  <a:lnTo>
                    <a:pt x="769835" y="449122"/>
                  </a:lnTo>
                  <a:lnTo>
                    <a:pt x="773404" y="450507"/>
                  </a:lnTo>
                  <a:lnTo>
                    <a:pt x="777811" y="451878"/>
                  </a:lnTo>
                  <a:lnTo>
                    <a:pt x="781113" y="455460"/>
                  </a:lnTo>
                  <a:lnTo>
                    <a:pt x="781113" y="466204"/>
                  </a:lnTo>
                  <a:lnTo>
                    <a:pt x="778637" y="470877"/>
                  </a:lnTo>
                  <a:lnTo>
                    <a:pt x="772579" y="473087"/>
                  </a:lnTo>
                  <a:lnTo>
                    <a:pt x="768718" y="474459"/>
                  </a:lnTo>
                  <a:lnTo>
                    <a:pt x="764590" y="476389"/>
                  </a:lnTo>
                  <a:lnTo>
                    <a:pt x="739533" y="476389"/>
                  </a:lnTo>
                  <a:lnTo>
                    <a:pt x="732663" y="474738"/>
                  </a:lnTo>
                  <a:lnTo>
                    <a:pt x="724395" y="470877"/>
                  </a:lnTo>
                  <a:lnTo>
                    <a:pt x="720267" y="467029"/>
                  </a:lnTo>
                  <a:lnTo>
                    <a:pt x="718896" y="461518"/>
                  </a:lnTo>
                  <a:lnTo>
                    <a:pt x="674839" y="461518"/>
                  </a:lnTo>
                  <a:lnTo>
                    <a:pt x="704303" y="497865"/>
                  </a:lnTo>
                  <a:lnTo>
                    <a:pt x="749452" y="503364"/>
                  </a:lnTo>
                  <a:lnTo>
                    <a:pt x="764616" y="502983"/>
                  </a:lnTo>
                  <a:lnTo>
                    <a:pt x="805776" y="492861"/>
                  </a:lnTo>
                  <a:lnTo>
                    <a:pt x="820953" y="474395"/>
                  </a:lnTo>
                  <a:lnTo>
                    <a:pt x="822972" y="462343"/>
                  </a:lnTo>
                  <a:close/>
                </a:path>
                <a:path w="2007235" h="504190">
                  <a:moveTo>
                    <a:pt x="928243" y="126644"/>
                  </a:moveTo>
                  <a:lnTo>
                    <a:pt x="925296" y="105473"/>
                  </a:lnTo>
                  <a:lnTo>
                    <a:pt x="924293" y="103416"/>
                  </a:lnTo>
                  <a:lnTo>
                    <a:pt x="916863" y="88011"/>
                  </a:lnTo>
                  <a:lnTo>
                    <a:pt x="903579" y="74472"/>
                  </a:lnTo>
                  <a:lnTo>
                    <a:pt x="886028" y="65062"/>
                  </a:lnTo>
                  <a:lnTo>
                    <a:pt x="876338" y="62318"/>
                  </a:lnTo>
                  <a:lnTo>
                    <a:pt x="871689" y="61645"/>
                  </a:lnTo>
                  <a:lnTo>
                    <a:pt x="871689" y="116573"/>
                  </a:lnTo>
                  <a:lnTo>
                    <a:pt x="871588" y="126644"/>
                  </a:lnTo>
                  <a:lnTo>
                    <a:pt x="851166" y="150279"/>
                  </a:lnTo>
                  <a:lnTo>
                    <a:pt x="787260" y="150279"/>
                  </a:lnTo>
                  <a:lnTo>
                    <a:pt x="787260" y="103416"/>
                  </a:lnTo>
                  <a:lnTo>
                    <a:pt x="850392" y="103416"/>
                  </a:lnTo>
                  <a:lnTo>
                    <a:pt x="856983" y="105740"/>
                  </a:lnTo>
                  <a:lnTo>
                    <a:pt x="866267" y="108826"/>
                  </a:lnTo>
                  <a:lnTo>
                    <a:pt x="871689" y="116573"/>
                  </a:lnTo>
                  <a:lnTo>
                    <a:pt x="871689" y="61645"/>
                  </a:lnTo>
                  <a:lnTo>
                    <a:pt x="866076" y="60807"/>
                  </a:lnTo>
                  <a:lnTo>
                    <a:pt x="855522" y="60172"/>
                  </a:lnTo>
                  <a:lnTo>
                    <a:pt x="844969" y="60032"/>
                  </a:lnTo>
                  <a:lnTo>
                    <a:pt x="787260" y="60032"/>
                  </a:lnTo>
                  <a:lnTo>
                    <a:pt x="787260" y="10452"/>
                  </a:lnTo>
                  <a:lnTo>
                    <a:pt x="731100" y="10452"/>
                  </a:lnTo>
                  <a:lnTo>
                    <a:pt x="731100" y="194805"/>
                  </a:lnTo>
                  <a:lnTo>
                    <a:pt x="844969" y="194805"/>
                  </a:lnTo>
                  <a:lnTo>
                    <a:pt x="854341" y="194576"/>
                  </a:lnTo>
                  <a:lnTo>
                    <a:pt x="899972" y="181660"/>
                  </a:lnTo>
                  <a:lnTo>
                    <a:pt x="924179" y="150279"/>
                  </a:lnTo>
                  <a:lnTo>
                    <a:pt x="924814" y="149047"/>
                  </a:lnTo>
                  <a:lnTo>
                    <a:pt x="928243" y="126644"/>
                  </a:lnTo>
                  <a:close/>
                </a:path>
                <a:path w="2007235" h="504190">
                  <a:moveTo>
                    <a:pt x="1007478" y="434263"/>
                  </a:moveTo>
                  <a:lnTo>
                    <a:pt x="1001598" y="406933"/>
                  </a:lnTo>
                  <a:lnTo>
                    <a:pt x="994041" y="397090"/>
                  </a:lnTo>
                  <a:lnTo>
                    <a:pt x="984681" y="384911"/>
                  </a:lnTo>
                  <a:lnTo>
                    <a:pt x="965619" y="374510"/>
                  </a:lnTo>
                  <a:lnTo>
                    <a:pt x="965619" y="434263"/>
                  </a:lnTo>
                  <a:lnTo>
                    <a:pt x="962494" y="449173"/>
                  </a:lnTo>
                  <a:lnTo>
                    <a:pt x="953643" y="461035"/>
                  </a:lnTo>
                  <a:lnTo>
                    <a:pt x="939825" y="468871"/>
                  </a:lnTo>
                  <a:lnTo>
                    <a:pt x="921842" y="471703"/>
                  </a:lnTo>
                  <a:lnTo>
                    <a:pt x="903732" y="468871"/>
                  </a:lnTo>
                  <a:lnTo>
                    <a:pt x="889939" y="461035"/>
                  </a:lnTo>
                  <a:lnTo>
                    <a:pt x="881151" y="449173"/>
                  </a:lnTo>
                  <a:lnTo>
                    <a:pt x="878065" y="434263"/>
                  </a:lnTo>
                  <a:lnTo>
                    <a:pt x="881151" y="419392"/>
                  </a:lnTo>
                  <a:lnTo>
                    <a:pt x="889939" y="407619"/>
                  </a:lnTo>
                  <a:lnTo>
                    <a:pt x="903732" y="399884"/>
                  </a:lnTo>
                  <a:lnTo>
                    <a:pt x="921842" y="397090"/>
                  </a:lnTo>
                  <a:lnTo>
                    <a:pt x="939825" y="399884"/>
                  </a:lnTo>
                  <a:lnTo>
                    <a:pt x="953643" y="407619"/>
                  </a:lnTo>
                  <a:lnTo>
                    <a:pt x="962494" y="419392"/>
                  </a:lnTo>
                  <a:lnTo>
                    <a:pt x="965619" y="434263"/>
                  </a:lnTo>
                  <a:lnTo>
                    <a:pt x="965619" y="374510"/>
                  </a:lnTo>
                  <a:lnTo>
                    <a:pt x="957757" y="370217"/>
                  </a:lnTo>
                  <a:lnTo>
                    <a:pt x="921842" y="364871"/>
                  </a:lnTo>
                  <a:lnTo>
                    <a:pt x="885774" y="370217"/>
                  </a:lnTo>
                  <a:lnTo>
                    <a:pt x="858748" y="384911"/>
                  </a:lnTo>
                  <a:lnTo>
                    <a:pt x="841806" y="406933"/>
                  </a:lnTo>
                  <a:lnTo>
                    <a:pt x="835939" y="434263"/>
                  </a:lnTo>
                  <a:lnTo>
                    <a:pt x="841806" y="461594"/>
                  </a:lnTo>
                  <a:lnTo>
                    <a:pt x="858748" y="483616"/>
                  </a:lnTo>
                  <a:lnTo>
                    <a:pt x="885774" y="498297"/>
                  </a:lnTo>
                  <a:lnTo>
                    <a:pt x="921842" y="503643"/>
                  </a:lnTo>
                  <a:lnTo>
                    <a:pt x="957757" y="498297"/>
                  </a:lnTo>
                  <a:lnTo>
                    <a:pt x="984681" y="483616"/>
                  </a:lnTo>
                  <a:lnTo>
                    <a:pt x="993838" y="471703"/>
                  </a:lnTo>
                  <a:lnTo>
                    <a:pt x="1001598" y="461594"/>
                  </a:lnTo>
                  <a:lnTo>
                    <a:pt x="1007478" y="434263"/>
                  </a:lnTo>
                  <a:close/>
                </a:path>
                <a:path w="2007235" h="504190">
                  <a:moveTo>
                    <a:pt x="1170686" y="194805"/>
                  </a:moveTo>
                  <a:lnTo>
                    <a:pt x="1102944" y="125095"/>
                  </a:lnTo>
                  <a:lnTo>
                    <a:pt x="1077353" y="98755"/>
                  </a:lnTo>
                  <a:lnTo>
                    <a:pt x="1096657" y="79794"/>
                  </a:lnTo>
                  <a:lnTo>
                    <a:pt x="1167193" y="10452"/>
                  </a:lnTo>
                  <a:lnTo>
                    <a:pt x="1096708" y="10452"/>
                  </a:lnTo>
                  <a:lnTo>
                    <a:pt x="1028928" y="79794"/>
                  </a:lnTo>
                  <a:lnTo>
                    <a:pt x="1013447" y="79794"/>
                  </a:lnTo>
                  <a:lnTo>
                    <a:pt x="1013447" y="10452"/>
                  </a:lnTo>
                  <a:lnTo>
                    <a:pt x="957275" y="10452"/>
                  </a:lnTo>
                  <a:lnTo>
                    <a:pt x="957275" y="194805"/>
                  </a:lnTo>
                  <a:lnTo>
                    <a:pt x="1013447" y="194805"/>
                  </a:lnTo>
                  <a:lnTo>
                    <a:pt x="1013447" y="125095"/>
                  </a:lnTo>
                  <a:lnTo>
                    <a:pt x="1028928" y="125095"/>
                  </a:lnTo>
                  <a:lnTo>
                    <a:pt x="1095946" y="194805"/>
                  </a:lnTo>
                  <a:lnTo>
                    <a:pt x="1170686" y="194805"/>
                  </a:lnTo>
                  <a:close/>
                </a:path>
                <a:path w="2007235" h="504190">
                  <a:moveTo>
                    <a:pt x="1177328" y="462064"/>
                  </a:moveTo>
                  <a:lnTo>
                    <a:pt x="1153363" y="431507"/>
                  </a:lnTo>
                  <a:lnTo>
                    <a:pt x="1161669" y="426720"/>
                  </a:lnTo>
                  <a:lnTo>
                    <a:pt x="1168374" y="420217"/>
                  </a:lnTo>
                  <a:lnTo>
                    <a:pt x="1172908" y="411949"/>
                  </a:lnTo>
                  <a:lnTo>
                    <a:pt x="1174546" y="402043"/>
                  </a:lnTo>
                  <a:lnTo>
                    <a:pt x="1173911" y="397649"/>
                  </a:lnTo>
                  <a:lnTo>
                    <a:pt x="1173111" y="392049"/>
                  </a:lnTo>
                  <a:lnTo>
                    <a:pt x="1140142" y="369150"/>
                  </a:lnTo>
                  <a:lnTo>
                    <a:pt x="1136827" y="368909"/>
                  </a:lnTo>
                  <a:lnTo>
                    <a:pt x="1136827" y="453263"/>
                  </a:lnTo>
                  <a:lnTo>
                    <a:pt x="1136827" y="462343"/>
                  </a:lnTo>
                  <a:lnTo>
                    <a:pt x="1134630" y="466204"/>
                  </a:lnTo>
                  <a:lnTo>
                    <a:pt x="1129677" y="468122"/>
                  </a:lnTo>
                  <a:lnTo>
                    <a:pt x="1127480" y="468947"/>
                  </a:lnTo>
                  <a:lnTo>
                    <a:pt x="1124445" y="469226"/>
                  </a:lnTo>
                  <a:lnTo>
                    <a:pt x="1067181" y="469226"/>
                  </a:lnTo>
                  <a:lnTo>
                    <a:pt x="1067181" y="446925"/>
                  </a:lnTo>
                  <a:lnTo>
                    <a:pt x="1124991" y="446925"/>
                  </a:lnTo>
                  <a:lnTo>
                    <a:pt x="1128039" y="447205"/>
                  </a:lnTo>
                  <a:lnTo>
                    <a:pt x="1134630" y="449681"/>
                  </a:lnTo>
                  <a:lnTo>
                    <a:pt x="1136827" y="453263"/>
                  </a:lnTo>
                  <a:lnTo>
                    <a:pt x="1136827" y="368909"/>
                  </a:lnTo>
                  <a:lnTo>
                    <a:pt x="1135189" y="368795"/>
                  </a:lnTo>
                  <a:lnTo>
                    <a:pt x="1135189" y="404253"/>
                  </a:lnTo>
                  <a:lnTo>
                    <a:pt x="1135189" y="413067"/>
                  </a:lnTo>
                  <a:lnTo>
                    <a:pt x="1132979" y="416915"/>
                  </a:lnTo>
                  <a:lnTo>
                    <a:pt x="1128039" y="419125"/>
                  </a:lnTo>
                  <a:lnTo>
                    <a:pt x="1126109" y="419950"/>
                  </a:lnTo>
                  <a:lnTo>
                    <a:pt x="1123073" y="420217"/>
                  </a:lnTo>
                  <a:lnTo>
                    <a:pt x="1067181" y="420217"/>
                  </a:lnTo>
                  <a:lnTo>
                    <a:pt x="1067181" y="397649"/>
                  </a:lnTo>
                  <a:lnTo>
                    <a:pt x="1123073" y="397649"/>
                  </a:lnTo>
                  <a:lnTo>
                    <a:pt x="1126109" y="397916"/>
                  </a:lnTo>
                  <a:lnTo>
                    <a:pt x="1128306" y="398741"/>
                  </a:lnTo>
                  <a:lnTo>
                    <a:pt x="1132979" y="400392"/>
                  </a:lnTo>
                  <a:lnTo>
                    <a:pt x="1135189" y="404253"/>
                  </a:lnTo>
                  <a:lnTo>
                    <a:pt x="1135189" y="368795"/>
                  </a:lnTo>
                  <a:lnTo>
                    <a:pt x="1132890" y="368617"/>
                  </a:lnTo>
                  <a:lnTo>
                    <a:pt x="1124445" y="368452"/>
                  </a:lnTo>
                  <a:lnTo>
                    <a:pt x="1029182" y="368452"/>
                  </a:lnTo>
                  <a:lnTo>
                    <a:pt x="1029182" y="499516"/>
                  </a:lnTo>
                  <a:lnTo>
                    <a:pt x="1126375" y="499516"/>
                  </a:lnTo>
                  <a:lnTo>
                    <a:pt x="1163497" y="490486"/>
                  </a:lnTo>
                  <a:lnTo>
                    <a:pt x="1176248" y="469226"/>
                  </a:lnTo>
                  <a:lnTo>
                    <a:pt x="1177328" y="462064"/>
                  </a:lnTo>
                  <a:close/>
                </a:path>
                <a:path w="2007235" h="504190">
                  <a:moveTo>
                    <a:pt x="1348422" y="499516"/>
                  </a:moveTo>
                  <a:lnTo>
                    <a:pt x="1340637" y="480517"/>
                  </a:lnTo>
                  <a:lnTo>
                    <a:pt x="1328801" y="451612"/>
                  </a:lnTo>
                  <a:lnTo>
                    <a:pt x="1307134" y="398741"/>
                  </a:lnTo>
                  <a:lnTo>
                    <a:pt x="1294726" y="368452"/>
                  </a:lnTo>
                  <a:lnTo>
                    <a:pt x="1286192" y="368452"/>
                  </a:lnTo>
                  <a:lnTo>
                    <a:pt x="1286192" y="451612"/>
                  </a:lnTo>
                  <a:lnTo>
                    <a:pt x="1245171" y="451612"/>
                  </a:lnTo>
                  <a:lnTo>
                    <a:pt x="1264170" y="398741"/>
                  </a:lnTo>
                  <a:lnTo>
                    <a:pt x="1267193" y="398741"/>
                  </a:lnTo>
                  <a:lnTo>
                    <a:pt x="1286192" y="451612"/>
                  </a:lnTo>
                  <a:lnTo>
                    <a:pt x="1286192" y="368452"/>
                  </a:lnTo>
                  <a:lnTo>
                    <a:pt x="1236357" y="368452"/>
                  </a:lnTo>
                  <a:lnTo>
                    <a:pt x="1182674" y="499516"/>
                  </a:lnTo>
                  <a:lnTo>
                    <a:pt x="1227823" y="499516"/>
                  </a:lnTo>
                  <a:lnTo>
                    <a:pt x="1235240" y="480517"/>
                  </a:lnTo>
                  <a:lnTo>
                    <a:pt x="1295831" y="480517"/>
                  </a:lnTo>
                  <a:lnTo>
                    <a:pt x="1303528" y="499516"/>
                  </a:lnTo>
                  <a:lnTo>
                    <a:pt x="1348422" y="499516"/>
                  </a:lnTo>
                  <a:close/>
                </a:path>
                <a:path w="2007235" h="504190">
                  <a:moveTo>
                    <a:pt x="1406702" y="103022"/>
                  </a:moveTo>
                  <a:lnTo>
                    <a:pt x="1398447" y="64566"/>
                  </a:lnTo>
                  <a:lnTo>
                    <a:pt x="1387817" y="50736"/>
                  </a:lnTo>
                  <a:lnTo>
                    <a:pt x="1374648" y="33604"/>
                  </a:lnTo>
                  <a:lnTo>
                    <a:pt x="1347825" y="18986"/>
                  </a:lnTo>
                  <a:lnTo>
                    <a:pt x="1347825" y="103022"/>
                  </a:lnTo>
                  <a:lnTo>
                    <a:pt x="1343431" y="123990"/>
                  </a:lnTo>
                  <a:lnTo>
                    <a:pt x="1330972" y="140690"/>
                  </a:lnTo>
                  <a:lnTo>
                    <a:pt x="1311554" y="151714"/>
                  </a:lnTo>
                  <a:lnTo>
                    <a:pt x="1286243" y="155689"/>
                  </a:lnTo>
                  <a:lnTo>
                    <a:pt x="1260767" y="151714"/>
                  </a:lnTo>
                  <a:lnTo>
                    <a:pt x="1241361" y="140690"/>
                  </a:lnTo>
                  <a:lnTo>
                    <a:pt x="1229004" y="123990"/>
                  </a:lnTo>
                  <a:lnTo>
                    <a:pt x="1224661" y="103022"/>
                  </a:lnTo>
                  <a:lnTo>
                    <a:pt x="1229004" y="82105"/>
                  </a:lnTo>
                  <a:lnTo>
                    <a:pt x="1241361" y="65557"/>
                  </a:lnTo>
                  <a:lnTo>
                    <a:pt x="1260767" y="54660"/>
                  </a:lnTo>
                  <a:lnTo>
                    <a:pt x="1286243" y="50736"/>
                  </a:lnTo>
                  <a:lnTo>
                    <a:pt x="1311554" y="54660"/>
                  </a:lnTo>
                  <a:lnTo>
                    <a:pt x="1330972" y="65557"/>
                  </a:lnTo>
                  <a:lnTo>
                    <a:pt x="1343431" y="82105"/>
                  </a:lnTo>
                  <a:lnTo>
                    <a:pt x="1347825" y="103022"/>
                  </a:lnTo>
                  <a:lnTo>
                    <a:pt x="1347825" y="18986"/>
                  </a:lnTo>
                  <a:lnTo>
                    <a:pt x="1336763" y="12941"/>
                  </a:lnTo>
                  <a:lnTo>
                    <a:pt x="1286243" y="5422"/>
                  </a:lnTo>
                  <a:lnTo>
                    <a:pt x="1235494" y="12941"/>
                  </a:lnTo>
                  <a:lnTo>
                    <a:pt x="1197495" y="33604"/>
                  </a:lnTo>
                  <a:lnTo>
                    <a:pt x="1173657" y="64566"/>
                  </a:lnTo>
                  <a:lnTo>
                    <a:pt x="1165402" y="103022"/>
                  </a:lnTo>
                  <a:lnTo>
                    <a:pt x="1173657" y="141478"/>
                  </a:lnTo>
                  <a:lnTo>
                    <a:pt x="1197495" y="172453"/>
                  </a:lnTo>
                  <a:lnTo>
                    <a:pt x="1235494" y="193103"/>
                  </a:lnTo>
                  <a:lnTo>
                    <a:pt x="1286243" y="200621"/>
                  </a:lnTo>
                  <a:lnTo>
                    <a:pt x="1336763" y="193103"/>
                  </a:lnTo>
                  <a:lnTo>
                    <a:pt x="1374648" y="172453"/>
                  </a:lnTo>
                  <a:lnTo>
                    <a:pt x="1387525" y="155689"/>
                  </a:lnTo>
                  <a:lnTo>
                    <a:pt x="1398447" y="141478"/>
                  </a:lnTo>
                  <a:lnTo>
                    <a:pt x="1406702" y="103022"/>
                  </a:lnTo>
                  <a:close/>
                </a:path>
                <a:path w="2007235" h="504190">
                  <a:moveTo>
                    <a:pt x="1509280" y="368452"/>
                  </a:moveTo>
                  <a:lnTo>
                    <a:pt x="1469351" y="368452"/>
                  </a:lnTo>
                  <a:lnTo>
                    <a:pt x="1469351" y="416369"/>
                  </a:lnTo>
                  <a:lnTo>
                    <a:pt x="1405204" y="416369"/>
                  </a:lnTo>
                  <a:lnTo>
                    <a:pt x="1405204" y="368452"/>
                  </a:lnTo>
                  <a:lnTo>
                    <a:pt x="1365275" y="368452"/>
                  </a:lnTo>
                  <a:lnTo>
                    <a:pt x="1365275" y="499516"/>
                  </a:lnTo>
                  <a:lnTo>
                    <a:pt x="1405204" y="499516"/>
                  </a:lnTo>
                  <a:lnTo>
                    <a:pt x="1405204" y="450786"/>
                  </a:lnTo>
                  <a:lnTo>
                    <a:pt x="1469351" y="450786"/>
                  </a:lnTo>
                  <a:lnTo>
                    <a:pt x="1469351" y="499516"/>
                  </a:lnTo>
                  <a:lnTo>
                    <a:pt x="1509280" y="499516"/>
                  </a:lnTo>
                  <a:lnTo>
                    <a:pt x="1509280" y="450786"/>
                  </a:lnTo>
                  <a:lnTo>
                    <a:pt x="1509280" y="416369"/>
                  </a:lnTo>
                  <a:lnTo>
                    <a:pt x="1509280" y="368452"/>
                  </a:lnTo>
                  <a:close/>
                </a:path>
                <a:path w="2007235" h="504190">
                  <a:moveTo>
                    <a:pt x="1683512" y="368452"/>
                  </a:moveTo>
                  <a:lnTo>
                    <a:pt x="1648269" y="368452"/>
                  </a:lnTo>
                  <a:lnTo>
                    <a:pt x="1579448" y="444728"/>
                  </a:lnTo>
                  <a:lnTo>
                    <a:pt x="1579448" y="368452"/>
                  </a:lnTo>
                  <a:lnTo>
                    <a:pt x="1539532" y="368452"/>
                  </a:lnTo>
                  <a:lnTo>
                    <a:pt x="1539532" y="499516"/>
                  </a:lnTo>
                  <a:lnTo>
                    <a:pt x="1574761" y="499516"/>
                  </a:lnTo>
                  <a:lnTo>
                    <a:pt x="1624215" y="444728"/>
                  </a:lnTo>
                  <a:lnTo>
                    <a:pt x="1643608" y="423252"/>
                  </a:lnTo>
                  <a:lnTo>
                    <a:pt x="1643608" y="499516"/>
                  </a:lnTo>
                  <a:lnTo>
                    <a:pt x="1683512" y="499516"/>
                  </a:lnTo>
                  <a:lnTo>
                    <a:pt x="1683512" y="423252"/>
                  </a:lnTo>
                  <a:lnTo>
                    <a:pt x="1683512" y="368452"/>
                  </a:lnTo>
                  <a:close/>
                </a:path>
                <a:path w="2007235" h="504190">
                  <a:moveTo>
                    <a:pt x="1706829" y="102628"/>
                  </a:moveTo>
                  <a:lnTo>
                    <a:pt x="1699120" y="67500"/>
                  </a:lnTo>
                  <a:lnTo>
                    <a:pt x="1691424" y="58483"/>
                  </a:lnTo>
                  <a:lnTo>
                    <a:pt x="1676857" y="41440"/>
                  </a:lnTo>
                  <a:lnTo>
                    <a:pt x="1649514" y="28778"/>
                  </a:lnTo>
                  <a:lnTo>
                    <a:pt x="1649514" y="102628"/>
                  </a:lnTo>
                  <a:lnTo>
                    <a:pt x="1646301" y="119468"/>
                  </a:lnTo>
                  <a:lnTo>
                    <a:pt x="1636293" y="132461"/>
                  </a:lnTo>
                  <a:lnTo>
                    <a:pt x="1618957" y="141084"/>
                  </a:lnTo>
                  <a:lnTo>
                    <a:pt x="1593735" y="144843"/>
                  </a:lnTo>
                  <a:lnTo>
                    <a:pt x="1593735" y="58483"/>
                  </a:lnTo>
                  <a:lnTo>
                    <a:pt x="1618957" y="62547"/>
                  </a:lnTo>
                  <a:lnTo>
                    <a:pt x="1636293" y="71843"/>
                  </a:lnTo>
                  <a:lnTo>
                    <a:pt x="1646301" y="85496"/>
                  </a:lnTo>
                  <a:lnTo>
                    <a:pt x="1649514" y="102628"/>
                  </a:lnTo>
                  <a:lnTo>
                    <a:pt x="1649514" y="28778"/>
                  </a:lnTo>
                  <a:lnTo>
                    <a:pt x="1641297" y="24968"/>
                  </a:lnTo>
                  <a:lnTo>
                    <a:pt x="1593735" y="18580"/>
                  </a:lnTo>
                  <a:lnTo>
                    <a:pt x="1593735" y="0"/>
                  </a:lnTo>
                  <a:lnTo>
                    <a:pt x="1537563" y="0"/>
                  </a:lnTo>
                  <a:lnTo>
                    <a:pt x="1537563" y="18580"/>
                  </a:lnTo>
                  <a:lnTo>
                    <a:pt x="1537563" y="58483"/>
                  </a:lnTo>
                  <a:lnTo>
                    <a:pt x="1537563" y="144843"/>
                  </a:lnTo>
                  <a:lnTo>
                    <a:pt x="1512506" y="141084"/>
                  </a:lnTo>
                  <a:lnTo>
                    <a:pt x="1495158" y="132461"/>
                  </a:lnTo>
                  <a:lnTo>
                    <a:pt x="1485074" y="119468"/>
                  </a:lnTo>
                  <a:lnTo>
                    <a:pt x="1481797" y="102628"/>
                  </a:lnTo>
                  <a:lnTo>
                    <a:pt x="1485074" y="85496"/>
                  </a:lnTo>
                  <a:lnTo>
                    <a:pt x="1495158" y="71843"/>
                  </a:lnTo>
                  <a:lnTo>
                    <a:pt x="1512506" y="62547"/>
                  </a:lnTo>
                  <a:lnTo>
                    <a:pt x="1537563" y="58483"/>
                  </a:lnTo>
                  <a:lnTo>
                    <a:pt x="1537563" y="18580"/>
                  </a:lnTo>
                  <a:lnTo>
                    <a:pt x="1490218" y="24968"/>
                  </a:lnTo>
                  <a:lnTo>
                    <a:pt x="1454785" y="41440"/>
                  </a:lnTo>
                  <a:lnTo>
                    <a:pt x="1432560" y="67500"/>
                  </a:lnTo>
                  <a:lnTo>
                    <a:pt x="1424863" y="102628"/>
                  </a:lnTo>
                  <a:lnTo>
                    <a:pt x="1432560" y="137401"/>
                  </a:lnTo>
                  <a:lnTo>
                    <a:pt x="1454785" y="162661"/>
                  </a:lnTo>
                  <a:lnTo>
                    <a:pt x="1490218" y="178346"/>
                  </a:lnTo>
                  <a:lnTo>
                    <a:pt x="1537563" y="184353"/>
                  </a:lnTo>
                  <a:lnTo>
                    <a:pt x="1537563" y="202946"/>
                  </a:lnTo>
                  <a:lnTo>
                    <a:pt x="1593735" y="202946"/>
                  </a:lnTo>
                  <a:lnTo>
                    <a:pt x="1593735" y="184353"/>
                  </a:lnTo>
                  <a:lnTo>
                    <a:pt x="1641297" y="178346"/>
                  </a:lnTo>
                  <a:lnTo>
                    <a:pt x="1676857" y="162661"/>
                  </a:lnTo>
                  <a:lnTo>
                    <a:pt x="1692567" y="144843"/>
                  </a:lnTo>
                  <a:lnTo>
                    <a:pt x="1699120" y="137401"/>
                  </a:lnTo>
                  <a:lnTo>
                    <a:pt x="1706829" y="102628"/>
                  </a:lnTo>
                  <a:close/>
                </a:path>
                <a:path w="2007235" h="504190">
                  <a:moveTo>
                    <a:pt x="1846999" y="368452"/>
                  </a:moveTo>
                  <a:lnTo>
                    <a:pt x="1713750" y="368452"/>
                  </a:lnTo>
                  <a:lnTo>
                    <a:pt x="1713750" y="499516"/>
                  </a:lnTo>
                  <a:lnTo>
                    <a:pt x="1846999" y="499516"/>
                  </a:lnTo>
                  <a:lnTo>
                    <a:pt x="1846999" y="469506"/>
                  </a:lnTo>
                  <a:lnTo>
                    <a:pt x="1753679" y="469506"/>
                  </a:lnTo>
                  <a:lnTo>
                    <a:pt x="1753679" y="446379"/>
                  </a:lnTo>
                  <a:lnTo>
                    <a:pt x="1841487" y="446379"/>
                  </a:lnTo>
                  <a:lnTo>
                    <a:pt x="1841487" y="420217"/>
                  </a:lnTo>
                  <a:lnTo>
                    <a:pt x="1753679" y="420217"/>
                  </a:lnTo>
                  <a:lnTo>
                    <a:pt x="1753679" y="398462"/>
                  </a:lnTo>
                  <a:lnTo>
                    <a:pt x="1846999" y="398462"/>
                  </a:lnTo>
                  <a:lnTo>
                    <a:pt x="1846999" y="368452"/>
                  </a:lnTo>
                  <a:close/>
                </a:path>
                <a:path w="2007235" h="504190">
                  <a:moveTo>
                    <a:pt x="2006765" y="102628"/>
                  </a:moveTo>
                  <a:lnTo>
                    <a:pt x="1999056" y="67500"/>
                  </a:lnTo>
                  <a:lnTo>
                    <a:pt x="1991347" y="58483"/>
                  </a:lnTo>
                  <a:lnTo>
                    <a:pt x="1976793" y="41440"/>
                  </a:lnTo>
                  <a:lnTo>
                    <a:pt x="1949437" y="28765"/>
                  </a:lnTo>
                  <a:lnTo>
                    <a:pt x="1949437" y="102628"/>
                  </a:lnTo>
                  <a:lnTo>
                    <a:pt x="1946224" y="119468"/>
                  </a:lnTo>
                  <a:lnTo>
                    <a:pt x="1936216" y="132461"/>
                  </a:lnTo>
                  <a:lnTo>
                    <a:pt x="1918881" y="141084"/>
                  </a:lnTo>
                  <a:lnTo>
                    <a:pt x="1893658" y="144843"/>
                  </a:lnTo>
                  <a:lnTo>
                    <a:pt x="1893658" y="58483"/>
                  </a:lnTo>
                  <a:lnTo>
                    <a:pt x="1918881" y="62547"/>
                  </a:lnTo>
                  <a:lnTo>
                    <a:pt x="1936216" y="71843"/>
                  </a:lnTo>
                  <a:lnTo>
                    <a:pt x="1946224" y="85496"/>
                  </a:lnTo>
                  <a:lnTo>
                    <a:pt x="1949437" y="102628"/>
                  </a:lnTo>
                  <a:lnTo>
                    <a:pt x="1949437" y="28765"/>
                  </a:lnTo>
                  <a:lnTo>
                    <a:pt x="1941245" y="24968"/>
                  </a:lnTo>
                  <a:lnTo>
                    <a:pt x="1893658" y="18580"/>
                  </a:lnTo>
                  <a:lnTo>
                    <a:pt x="1893658" y="0"/>
                  </a:lnTo>
                  <a:lnTo>
                    <a:pt x="1837499" y="0"/>
                  </a:lnTo>
                  <a:lnTo>
                    <a:pt x="1837499" y="18580"/>
                  </a:lnTo>
                  <a:lnTo>
                    <a:pt x="1837499" y="58483"/>
                  </a:lnTo>
                  <a:lnTo>
                    <a:pt x="1837499" y="144843"/>
                  </a:lnTo>
                  <a:lnTo>
                    <a:pt x="1812455" y="141084"/>
                  </a:lnTo>
                  <a:lnTo>
                    <a:pt x="1795094" y="132461"/>
                  </a:lnTo>
                  <a:lnTo>
                    <a:pt x="1784997" y="119468"/>
                  </a:lnTo>
                  <a:lnTo>
                    <a:pt x="1781733" y="102628"/>
                  </a:lnTo>
                  <a:lnTo>
                    <a:pt x="1784997" y="85496"/>
                  </a:lnTo>
                  <a:lnTo>
                    <a:pt x="1795094" y="71843"/>
                  </a:lnTo>
                  <a:lnTo>
                    <a:pt x="1812455" y="62547"/>
                  </a:lnTo>
                  <a:lnTo>
                    <a:pt x="1837499" y="58483"/>
                  </a:lnTo>
                  <a:lnTo>
                    <a:pt x="1837499" y="18580"/>
                  </a:lnTo>
                  <a:lnTo>
                    <a:pt x="1790153" y="24968"/>
                  </a:lnTo>
                  <a:lnTo>
                    <a:pt x="1754720" y="41440"/>
                  </a:lnTo>
                  <a:lnTo>
                    <a:pt x="1732508" y="67500"/>
                  </a:lnTo>
                  <a:lnTo>
                    <a:pt x="1724812" y="102628"/>
                  </a:lnTo>
                  <a:lnTo>
                    <a:pt x="1732508" y="137401"/>
                  </a:lnTo>
                  <a:lnTo>
                    <a:pt x="1754720" y="162661"/>
                  </a:lnTo>
                  <a:lnTo>
                    <a:pt x="1790153" y="178346"/>
                  </a:lnTo>
                  <a:lnTo>
                    <a:pt x="1837499" y="184353"/>
                  </a:lnTo>
                  <a:lnTo>
                    <a:pt x="1837499" y="202946"/>
                  </a:lnTo>
                  <a:lnTo>
                    <a:pt x="1893658" y="202946"/>
                  </a:lnTo>
                  <a:lnTo>
                    <a:pt x="1893658" y="184353"/>
                  </a:lnTo>
                  <a:lnTo>
                    <a:pt x="1941245" y="178346"/>
                  </a:lnTo>
                  <a:lnTo>
                    <a:pt x="1976793" y="162661"/>
                  </a:lnTo>
                  <a:lnTo>
                    <a:pt x="1992490" y="144843"/>
                  </a:lnTo>
                  <a:lnTo>
                    <a:pt x="1999056" y="137401"/>
                  </a:lnTo>
                  <a:lnTo>
                    <a:pt x="2006765" y="1026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43969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B9F0AA61-AF7C-47A4-9EAF-E959268C6BF2}"/>
              </a:ext>
            </a:extLst>
          </p:cNvPr>
          <p:cNvSpPr/>
          <p:nvPr userDrawn="1"/>
        </p:nvSpPr>
        <p:spPr>
          <a:xfrm>
            <a:off x="6109235" y="5055892"/>
            <a:ext cx="2070009" cy="2106247"/>
          </a:xfrm>
          <a:custGeom>
            <a:avLst/>
            <a:gdLst/>
            <a:ahLst/>
            <a:cxnLst/>
            <a:rect l="l" t="t" r="r" b="b"/>
            <a:pathLst>
              <a:path w="2067559" h="2103754">
                <a:moveTo>
                  <a:pt x="1648125" y="1062276"/>
                </a:moveTo>
                <a:lnTo>
                  <a:pt x="114838" y="1062276"/>
                </a:lnTo>
                <a:lnTo>
                  <a:pt x="169985" y="1062783"/>
                </a:lnTo>
                <a:lnTo>
                  <a:pt x="223619" y="1065152"/>
                </a:lnTo>
                <a:lnTo>
                  <a:pt x="275738" y="1069384"/>
                </a:lnTo>
                <a:lnTo>
                  <a:pt x="326342" y="1075477"/>
                </a:lnTo>
                <a:lnTo>
                  <a:pt x="375432" y="1083433"/>
                </a:lnTo>
                <a:lnTo>
                  <a:pt x="423008" y="1093251"/>
                </a:lnTo>
                <a:lnTo>
                  <a:pt x="469069" y="1104931"/>
                </a:lnTo>
                <a:lnTo>
                  <a:pt x="513616" y="1118473"/>
                </a:lnTo>
                <a:lnTo>
                  <a:pt x="556649" y="1133877"/>
                </a:lnTo>
                <a:lnTo>
                  <a:pt x="598166" y="1151143"/>
                </a:lnTo>
                <a:lnTo>
                  <a:pt x="638169" y="1170271"/>
                </a:lnTo>
                <a:lnTo>
                  <a:pt x="676658" y="1191261"/>
                </a:lnTo>
                <a:lnTo>
                  <a:pt x="713632" y="1214114"/>
                </a:lnTo>
                <a:lnTo>
                  <a:pt x="749092" y="1238828"/>
                </a:lnTo>
                <a:lnTo>
                  <a:pt x="783036" y="1265405"/>
                </a:lnTo>
                <a:lnTo>
                  <a:pt x="815467" y="1293843"/>
                </a:lnTo>
                <a:lnTo>
                  <a:pt x="846382" y="1324143"/>
                </a:lnTo>
                <a:lnTo>
                  <a:pt x="877605" y="1357684"/>
                </a:lnTo>
                <a:lnTo>
                  <a:pt x="907601" y="1392373"/>
                </a:lnTo>
                <a:lnTo>
                  <a:pt x="936371" y="1428209"/>
                </a:lnTo>
                <a:lnTo>
                  <a:pt x="963915" y="1465194"/>
                </a:lnTo>
                <a:lnTo>
                  <a:pt x="990232" y="1503327"/>
                </a:lnTo>
                <a:lnTo>
                  <a:pt x="1015324" y="1542608"/>
                </a:lnTo>
                <a:lnTo>
                  <a:pt x="1039189" y="1583037"/>
                </a:lnTo>
                <a:lnTo>
                  <a:pt x="1061827" y="1624614"/>
                </a:lnTo>
                <a:lnTo>
                  <a:pt x="1083240" y="1667339"/>
                </a:lnTo>
                <a:lnTo>
                  <a:pt x="1103426" y="1711212"/>
                </a:lnTo>
                <a:lnTo>
                  <a:pt x="1122386" y="1756234"/>
                </a:lnTo>
                <a:lnTo>
                  <a:pt x="1140120" y="1802403"/>
                </a:lnTo>
                <a:lnTo>
                  <a:pt x="1156627" y="1849721"/>
                </a:lnTo>
                <a:lnTo>
                  <a:pt x="1171908" y="1898186"/>
                </a:lnTo>
                <a:lnTo>
                  <a:pt x="1185963" y="1947800"/>
                </a:lnTo>
                <a:lnTo>
                  <a:pt x="1198792" y="1998561"/>
                </a:lnTo>
                <a:lnTo>
                  <a:pt x="1210394" y="2050471"/>
                </a:lnTo>
                <a:lnTo>
                  <a:pt x="1220771" y="2103529"/>
                </a:lnTo>
                <a:lnTo>
                  <a:pt x="2067191" y="1203305"/>
                </a:lnTo>
                <a:lnTo>
                  <a:pt x="2015365" y="1193499"/>
                </a:lnTo>
                <a:lnTo>
                  <a:pt x="1964523" y="1182054"/>
                </a:lnTo>
                <a:lnTo>
                  <a:pt x="1914666" y="1168971"/>
                </a:lnTo>
                <a:lnTo>
                  <a:pt x="1865794" y="1154249"/>
                </a:lnTo>
                <a:lnTo>
                  <a:pt x="1817906" y="1137888"/>
                </a:lnTo>
                <a:lnTo>
                  <a:pt x="1771003" y="1119889"/>
                </a:lnTo>
                <a:lnTo>
                  <a:pt x="1725085" y="1100251"/>
                </a:lnTo>
                <a:lnTo>
                  <a:pt x="1680151" y="1078975"/>
                </a:lnTo>
                <a:lnTo>
                  <a:pt x="1648125" y="1062276"/>
                </a:lnTo>
                <a:close/>
              </a:path>
              <a:path w="2067559" h="2103754">
                <a:moveTo>
                  <a:pt x="1024881" y="0"/>
                </a:moveTo>
                <a:lnTo>
                  <a:pt x="0" y="1066849"/>
                </a:lnTo>
                <a:lnTo>
                  <a:pt x="58176" y="1063631"/>
                </a:lnTo>
                <a:lnTo>
                  <a:pt x="114838" y="1062276"/>
                </a:lnTo>
                <a:lnTo>
                  <a:pt x="1648125" y="1062276"/>
                </a:lnTo>
                <a:lnTo>
                  <a:pt x="1636202" y="1056059"/>
                </a:lnTo>
                <a:lnTo>
                  <a:pt x="1593237" y="1031505"/>
                </a:lnTo>
                <a:lnTo>
                  <a:pt x="1551257" y="1005312"/>
                </a:lnTo>
                <a:lnTo>
                  <a:pt x="1510261" y="977481"/>
                </a:lnTo>
                <a:lnTo>
                  <a:pt x="1470250" y="948010"/>
                </a:lnTo>
                <a:lnTo>
                  <a:pt x="1431223" y="916900"/>
                </a:lnTo>
                <a:lnTo>
                  <a:pt x="1393180" y="884152"/>
                </a:lnTo>
                <a:lnTo>
                  <a:pt x="1356121" y="849764"/>
                </a:lnTo>
                <a:lnTo>
                  <a:pt x="1320047" y="813738"/>
                </a:lnTo>
                <a:lnTo>
                  <a:pt x="1287400" y="778361"/>
                </a:lnTo>
                <a:lnTo>
                  <a:pt x="1256664" y="741827"/>
                </a:lnTo>
                <a:lnTo>
                  <a:pt x="1227840" y="704137"/>
                </a:lnTo>
                <a:lnTo>
                  <a:pt x="1200927" y="665291"/>
                </a:lnTo>
                <a:lnTo>
                  <a:pt x="1175926" y="625287"/>
                </a:lnTo>
                <a:lnTo>
                  <a:pt x="1152836" y="584128"/>
                </a:lnTo>
                <a:lnTo>
                  <a:pt x="1131659" y="541812"/>
                </a:lnTo>
                <a:lnTo>
                  <a:pt x="1112393" y="498339"/>
                </a:lnTo>
                <a:lnTo>
                  <a:pt x="1095038" y="453710"/>
                </a:lnTo>
                <a:lnTo>
                  <a:pt x="1079596" y="407924"/>
                </a:lnTo>
                <a:lnTo>
                  <a:pt x="1066065" y="360982"/>
                </a:lnTo>
                <a:lnTo>
                  <a:pt x="1054446" y="312883"/>
                </a:lnTo>
                <a:lnTo>
                  <a:pt x="1044739" y="263627"/>
                </a:lnTo>
                <a:lnTo>
                  <a:pt x="1036944" y="213215"/>
                </a:lnTo>
                <a:lnTo>
                  <a:pt x="1031060" y="161646"/>
                </a:lnTo>
                <a:lnTo>
                  <a:pt x="1027089" y="108920"/>
                </a:lnTo>
                <a:lnTo>
                  <a:pt x="1025029" y="55038"/>
                </a:lnTo>
                <a:lnTo>
                  <a:pt x="1024881" y="0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2F173475-3969-43D9-819E-7BC2B37A21A2}"/>
              </a:ext>
            </a:extLst>
          </p:cNvPr>
          <p:cNvSpPr/>
          <p:nvPr userDrawn="1"/>
        </p:nvSpPr>
        <p:spPr>
          <a:xfrm>
            <a:off x="11166814" y="5041552"/>
            <a:ext cx="2070009" cy="2106247"/>
          </a:xfrm>
          <a:custGeom>
            <a:avLst/>
            <a:gdLst/>
            <a:ahLst/>
            <a:cxnLst/>
            <a:rect l="l" t="t" r="r" b="b"/>
            <a:pathLst>
              <a:path w="2067559" h="2103754">
                <a:moveTo>
                  <a:pt x="1648108" y="1062267"/>
                </a:moveTo>
                <a:lnTo>
                  <a:pt x="114837" y="1062267"/>
                </a:lnTo>
                <a:lnTo>
                  <a:pt x="169985" y="1062776"/>
                </a:lnTo>
                <a:lnTo>
                  <a:pt x="223617" y="1065146"/>
                </a:lnTo>
                <a:lnTo>
                  <a:pt x="275736" y="1069379"/>
                </a:lnTo>
                <a:lnTo>
                  <a:pt x="326340" y="1075473"/>
                </a:lnTo>
                <a:lnTo>
                  <a:pt x="375429" y="1083430"/>
                </a:lnTo>
                <a:lnTo>
                  <a:pt x="423004" y="1093248"/>
                </a:lnTo>
                <a:lnTo>
                  <a:pt x="469065" y="1104929"/>
                </a:lnTo>
                <a:lnTo>
                  <a:pt x="513611" y="1118471"/>
                </a:lnTo>
                <a:lnTo>
                  <a:pt x="556643" y="1133876"/>
                </a:lnTo>
                <a:lnTo>
                  <a:pt x="598161" y="1151142"/>
                </a:lnTo>
                <a:lnTo>
                  <a:pt x="638164" y="1170271"/>
                </a:lnTo>
                <a:lnTo>
                  <a:pt x="676653" y="1191261"/>
                </a:lnTo>
                <a:lnTo>
                  <a:pt x="713627" y="1214114"/>
                </a:lnTo>
                <a:lnTo>
                  <a:pt x="749087" y="1238828"/>
                </a:lnTo>
                <a:lnTo>
                  <a:pt x="783033" y="1265405"/>
                </a:lnTo>
                <a:lnTo>
                  <a:pt x="815465" y="1293843"/>
                </a:lnTo>
                <a:lnTo>
                  <a:pt x="846382" y="1324143"/>
                </a:lnTo>
                <a:lnTo>
                  <a:pt x="877605" y="1357684"/>
                </a:lnTo>
                <a:lnTo>
                  <a:pt x="907601" y="1392373"/>
                </a:lnTo>
                <a:lnTo>
                  <a:pt x="936371" y="1428209"/>
                </a:lnTo>
                <a:lnTo>
                  <a:pt x="963915" y="1465194"/>
                </a:lnTo>
                <a:lnTo>
                  <a:pt x="990232" y="1503327"/>
                </a:lnTo>
                <a:lnTo>
                  <a:pt x="1015323" y="1542608"/>
                </a:lnTo>
                <a:lnTo>
                  <a:pt x="1039188" y="1583037"/>
                </a:lnTo>
                <a:lnTo>
                  <a:pt x="1061826" y="1624614"/>
                </a:lnTo>
                <a:lnTo>
                  <a:pt x="1083238" y="1667339"/>
                </a:lnTo>
                <a:lnTo>
                  <a:pt x="1103424" y="1711212"/>
                </a:lnTo>
                <a:lnTo>
                  <a:pt x="1122383" y="1756234"/>
                </a:lnTo>
                <a:lnTo>
                  <a:pt x="1140116" y="1802403"/>
                </a:lnTo>
                <a:lnTo>
                  <a:pt x="1156622" y="1849721"/>
                </a:lnTo>
                <a:lnTo>
                  <a:pt x="1171902" y="1898186"/>
                </a:lnTo>
                <a:lnTo>
                  <a:pt x="1185956" y="1947800"/>
                </a:lnTo>
                <a:lnTo>
                  <a:pt x="1198783" y="1998561"/>
                </a:lnTo>
                <a:lnTo>
                  <a:pt x="1210384" y="2050471"/>
                </a:lnTo>
                <a:lnTo>
                  <a:pt x="1220758" y="2103529"/>
                </a:lnTo>
                <a:lnTo>
                  <a:pt x="2067191" y="1203305"/>
                </a:lnTo>
                <a:lnTo>
                  <a:pt x="2015365" y="1193499"/>
                </a:lnTo>
                <a:lnTo>
                  <a:pt x="1964523" y="1182054"/>
                </a:lnTo>
                <a:lnTo>
                  <a:pt x="1914666" y="1168971"/>
                </a:lnTo>
                <a:lnTo>
                  <a:pt x="1865794" y="1154249"/>
                </a:lnTo>
                <a:lnTo>
                  <a:pt x="1817906" y="1137888"/>
                </a:lnTo>
                <a:lnTo>
                  <a:pt x="1771003" y="1119889"/>
                </a:lnTo>
                <a:lnTo>
                  <a:pt x="1725085" y="1100251"/>
                </a:lnTo>
                <a:lnTo>
                  <a:pt x="1680151" y="1078975"/>
                </a:lnTo>
                <a:lnTo>
                  <a:pt x="1648108" y="1062267"/>
                </a:lnTo>
                <a:close/>
              </a:path>
              <a:path w="2067559" h="2103754">
                <a:moveTo>
                  <a:pt x="1024881" y="0"/>
                </a:moveTo>
                <a:lnTo>
                  <a:pt x="0" y="1066836"/>
                </a:lnTo>
                <a:lnTo>
                  <a:pt x="58176" y="1063621"/>
                </a:lnTo>
                <a:lnTo>
                  <a:pt x="114837" y="1062267"/>
                </a:lnTo>
                <a:lnTo>
                  <a:pt x="1648108" y="1062267"/>
                </a:lnTo>
                <a:lnTo>
                  <a:pt x="1636202" y="1056059"/>
                </a:lnTo>
                <a:lnTo>
                  <a:pt x="1593237" y="1031505"/>
                </a:lnTo>
                <a:lnTo>
                  <a:pt x="1551257" y="1005312"/>
                </a:lnTo>
                <a:lnTo>
                  <a:pt x="1510261" y="977481"/>
                </a:lnTo>
                <a:lnTo>
                  <a:pt x="1470250" y="948010"/>
                </a:lnTo>
                <a:lnTo>
                  <a:pt x="1431223" y="916900"/>
                </a:lnTo>
                <a:lnTo>
                  <a:pt x="1393180" y="884152"/>
                </a:lnTo>
                <a:lnTo>
                  <a:pt x="1356121" y="849764"/>
                </a:lnTo>
                <a:lnTo>
                  <a:pt x="1320047" y="813738"/>
                </a:lnTo>
                <a:lnTo>
                  <a:pt x="1287398" y="778361"/>
                </a:lnTo>
                <a:lnTo>
                  <a:pt x="1256661" y="741827"/>
                </a:lnTo>
                <a:lnTo>
                  <a:pt x="1227835" y="704137"/>
                </a:lnTo>
                <a:lnTo>
                  <a:pt x="1200922" y="665291"/>
                </a:lnTo>
                <a:lnTo>
                  <a:pt x="1175920" y="625287"/>
                </a:lnTo>
                <a:lnTo>
                  <a:pt x="1152831" y="584128"/>
                </a:lnTo>
                <a:lnTo>
                  <a:pt x="1131653" y="541812"/>
                </a:lnTo>
                <a:lnTo>
                  <a:pt x="1112388" y="498339"/>
                </a:lnTo>
                <a:lnTo>
                  <a:pt x="1095034" y="453710"/>
                </a:lnTo>
                <a:lnTo>
                  <a:pt x="1079592" y="407924"/>
                </a:lnTo>
                <a:lnTo>
                  <a:pt x="1066062" y="360982"/>
                </a:lnTo>
                <a:lnTo>
                  <a:pt x="1054443" y="312883"/>
                </a:lnTo>
                <a:lnTo>
                  <a:pt x="1044737" y="263627"/>
                </a:lnTo>
                <a:lnTo>
                  <a:pt x="1036942" y="213215"/>
                </a:lnTo>
                <a:lnTo>
                  <a:pt x="1031059" y="161646"/>
                </a:lnTo>
                <a:lnTo>
                  <a:pt x="1027088" y="108920"/>
                </a:lnTo>
                <a:lnTo>
                  <a:pt x="1025029" y="55038"/>
                </a:lnTo>
                <a:lnTo>
                  <a:pt x="1024881" y="0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47DC3AB-6A27-4634-B72E-4F64F68E61B8}"/>
              </a:ext>
            </a:extLst>
          </p:cNvPr>
          <p:cNvSpPr/>
          <p:nvPr userDrawn="1"/>
        </p:nvSpPr>
        <p:spPr>
          <a:xfrm>
            <a:off x="8754660" y="5024166"/>
            <a:ext cx="2102432" cy="2071915"/>
          </a:xfrm>
          <a:custGeom>
            <a:avLst/>
            <a:gdLst/>
            <a:ahLst/>
            <a:cxnLst/>
            <a:rect l="l" t="t" r="r" b="b"/>
            <a:pathLst>
              <a:path w="2099945" h="2069465">
                <a:moveTo>
                  <a:pt x="1015219" y="0"/>
                </a:moveTo>
                <a:lnTo>
                  <a:pt x="1019451" y="58111"/>
                </a:lnTo>
                <a:lnTo>
                  <a:pt x="1021794" y="114740"/>
                </a:lnTo>
                <a:lnTo>
                  <a:pt x="1022250" y="169888"/>
                </a:lnTo>
                <a:lnTo>
                  <a:pt x="1020817" y="223554"/>
                </a:lnTo>
                <a:lnTo>
                  <a:pt x="1017496" y="275739"/>
                </a:lnTo>
                <a:lnTo>
                  <a:pt x="1012286" y="326441"/>
                </a:lnTo>
                <a:lnTo>
                  <a:pt x="1005189" y="375663"/>
                </a:lnTo>
                <a:lnTo>
                  <a:pt x="996203" y="423402"/>
                </a:lnTo>
                <a:lnTo>
                  <a:pt x="985329" y="469659"/>
                </a:lnTo>
                <a:lnTo>
                  <a:pt x="972567" y="514435"/>
                </a:lnTo>
                <a:lnTo>
                  <a:pt x="957916" y="557730"/>
                </a:lnTo>
                <a:lnTo>
                  <a:pt x="941377" y="599542"/>
                </a:lnTo>
                <a:lnTo>
                  <a:pt x="922951" y="639873"/>
                </a:lnTo>
                <a:lnTo>
                  <a:pt x="902636" y="678722"/>
                </a:lnTo>
                <a:lnTo>
                  <a:pt x="880432" y="716090"/>
                </a:lnTo>
                <a:lnTo>
                  <a:pt x="856341" y="751975"/>
                </a:lnTo>
                <a:lnTo>
                  <a:pt x="830362" y="786379"/>
                </a:lnTo>
                <a:lnTo>
                  <a:pt x="802494" y="819302"/>
                </a:lnTo>
                <a:lnTo>
                  <a:pt x="772738" y="850742"/>
                </a:lnTo>
                <a:lnTo>
                  <a:pt x="739746" y="882544"/>
                </a:lnTo>
                <a:lnTo>
                  <a:pt x="705585" y="913141"/>
                </a:lnTo>
                <a:lnTo>
                  <a:pt x="670255" y="942531"/>
                </a:lnTo>
                <a:lnTo>
                  <a:pt x="633756" y="970715"/>
                </a:lnTo>
                <a:lnTo>
                  <a:pt x="596088" y="997694"/>
                </a:lnTo>
                <a:lnTo>
                  <a:pt x="557251" y="1023466"/>
                </a:lnTo>
                <a:lnTo>
                  <a:pt x="517244" y="1048033"/>
                </a:lnTo>
                <a:lnTo>
                  <a:pt x="476068" y="1071393"/>
                </a:lnTo>
                <a:lnTo>
                  <a:pt x="433723" y="1093548"/>
                </a:lnTo>
                <a:lnTo>
                  <a:pt x="390209" y="1114497"/>
                </a:lnTo>
                <a:lnTo>
                  <a:pt x="345526" y="1134239"/>
                </a:lnTo>
                <a:lnTo>
                  <a:pt x="299673" y="1152776"/>
                </a:lnTo>
                <a:lnTo>
                  <a:pt x="252651" y="1170108"/>
                </a:lnTo>
                <a:lnTo>
                  <a:pt x="204459" y="1186233"/>
                </a:lnTo>
                <a:lnTo>
                  <a:pt x="155099" y="1201152"/>
                </a:lnTo>
                <a:lnTo>
                  <a:pt x="104568" y="1214866"/>
                </a:lnTo>
                <a:lnTo>
                  <a:pt x="52869" y="1227374"/>
                </a:lnTo>
                <a:lnTo>
                  <a:pt x="0" y="1238676"/>
                </a:lnTo>
                <a:lnTo>
                  <a:pt x="914862" y="2069252"/>
                </a:lnTo>
                <a:lnTo>
                  <a:pt x="923761" y="2017262"/>
                </a:lnTo>
                <a:lnTo>
                  <a:pt x="934316" y="1966229"/>
                </a:lnTo>
                <a:lnTo>
                  <a:pt x="946526" y="1916152"/>
                </a:lnTo>
                <a:lnTo>
                  <a:pt x="960392" y="1867031"/>
                </a:lnTo>
                <a:lnTo>
                  <a:pt x="975914" y="1818865"/>
                </a:lnTo>
                <a:lnTo>
                  <a:pt x="993092" y="1771656"/>
                </a:lnTo>
                <a:lnTo>
                  <a:pt x="1011925" y="1725402"/>
                </a:lnTo>
                <a:lnTo>
                  <a:pt x="1032414" y="1680104"/>
                </a:lnTo>
                <a:lnTo>
                  <a:pt x="1054559" y="1635762"/>
                </a:lnTo>
                <a:lnTo>
                  <a:pt x="1078360" y="1592375"/>
                </a:lnTo>
                <a:lnTo>
                  <a:pt x="1103816" y="1549944"/>
                </a:lnTo>
                <a:lnTo>
                  <a:pt x="1130928" y="1508469"/>
                </a:lnTo>
                <a:lnTo>
                  <a:pt x="1159696" y="1467949"/>
                </a:lnTo>
                <a:lnTo>
                  <a:pt x="1190119" y="1428384"/>
                </a:lnTo>
                <a:lnTo>
                  <a:pt x="1222198" y="1389775"/>
                </a:lnTo>
                <a:lnTo>
                  <a:pt x="1255933" y="1352122"/>
                </a:lnTo>
                <a:lnTo>
                  <a:pt x="1291323" y="1315423"/>
                </a:lnTo>
                <a:lnTo>
                  <a:pt x="1326125" y="1282163"/>
                </a:lnTo>
                <a:lnTo>
                  <a:pt x="1362116" y="1250793"/>
                </a:lnTo>
                <a:lnTo>
                  <a:pt x="1399297" y="1221315"/>
                </a:lnTo>
                <a:lnTo>
                  <a:pt x="1437668" y="1193728"/>
                </a:lnTo>
                <a:lnTo>
                  <a:pt x="1477229" y="1168033"/>
                </a:lnTo>
                <a:lnTo>
                  <a:pt x="1517980" y="1144229"/>
                </a:lnTo>
                <a:lnTo>
                  <a:pt x="1559920" y="1122316"/>
                </a:lnTo>
                <a:lnTo>
                  <a:pt x="1603050" y="1102295"/>
                </a:lnTo>
                <a:lnTo>
                  <a:pt x="1647370" y="1084165"/>
                </a:lnTo>
                <a:lnTo>
                  <a:pt x="1692880" y="1067926"/>
                </a:lnTo>
                <a:lnTo>
                  <a:pt x="1739579" y="1053579"/>
                </a:lnTo>
                <a:lnTo>
                  <a:pt x="1787468" y="1041123"/>
                </a:lnTo>
                <a:lnTo>
                  <a:pt x="1836547" y="1030559"/>
                </a:lnTo>
                <a:lnTo>
                  <a:pt x="1886816" y="1021886"/>
                </a:lnTo>
                <a:lnTo>
                  <a:pt x="1938274" y="1015105"/>
                </a:lnTo>
                <a:lnTo>
                  <a:pt x="1990921" y="1010215"/>
                </a:lnTo>
                <a:lnTo>
                  <a:pt x="2044758" y="1007216"/>
                </a:lnTo>
                <a:lnTo>
                  <a:pt x="2099785" y="1006109"/>
                </a:lnTo>
                <a:lnTo>
                  <a:pt x="1015219" y="0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829AE802-9595-441E-B300-5CBF3398CEA9}"/>
              </a:ext>
            </a:extLst>
          </p:cNvPr>
          <p:cNvSpPr/>
          <p:nvPr userDrawn="1"/>
        </p:nvSpPr>
        <p:spPr>
          <a:xfrm>
            <a:off x="4503620" y="3490519"/>
            <a:ext cx="2981446" cy="2994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4CDF937-A0E1-43C9-9A34-BBDABE3979A7}"/>
              </a:ext>
            </a:extLst>
          </p:cNvPr>
          <p:cNvSpPr/>
          <p:nvPr userDrawn="1"/>
        </p:nvSpPr>
        <p:spPr>
          <a:xfrm>
            <a:off x="4755219" y="3724506"/>
            <a:ext cx="2525207" cy="2525207"/>
          </a:xfrm>
          <a:custGeom>
            <a:avLst/>
            <a:gdLst/>
            <a:ahLst/>
            <a:cxnLst/>
            <a:rect l="l" t="t" r="r" b="b"/>
            <a:pathLst>
              <a:path w="2522220" h="2522220">
                <a:moveTo>
                  <a:pt x="1309269" y="910"/>
                </a:moveTo>
                <a:lnTo>
                  <a:pt x="1212538" y="910"/>
                </a:lnTo>
                <a:lnTo>
                  <a:pt x="1164633" y="3620"/>
                </a:lnTo>
                <a:lnTo>
                  <a:pt x="1117222" y="8096"/>
                </a:lnTo>
                <a:lnTo>
                  <a:pt x="1070336" y="14306"/>
                </a:lnTo>
                <a:lnTo>
                  <a:pt x="1024009" y="22218"/>
                </a:lnTo>
                <a:lnTo>
                  <a:pt x="978272" y="31798"/>
                </a:lnTo>
                <a:lnTo>
                  <a:pt x="933160" y="43014"/>
                </a:lnTo>
                <a:lnTo>
                  <a:pt x="888704" y="55833"/>
                </a:lnTo>
                <a:lnTo>
                  <a:pt x="844937" y="70223"/>
                </a:lnTo>
                <a:lnTo>
                  <a:pt x="801892" y="86151"/>
                </a:lnTo>
                <a:lnTo>
                  <a:pt x="759601" y="103585"/>
                </a:lnTo>
                <a:lnTo>
                  <a:pt x="718098" y="122491"/>
                </a:lnTo>
                <a:lnTo>
                  <a:pt x="677414" y="142837"/>
                </a:lnTo>
                <a:lnTo>
                  <a:pt x="637582" y="164591"/>
                </a:lnTo>
                <a:lnTo>
                  <a:pt x="598635" y="187719"/>
                </a:lnTo>
                <a:lnTo>
                  <a:pt x="560606" y="212190"/>
                </a:lnTo>
                <a:lnTo>
                  <a:pt x="523528" y="237970"/>
                </a:lnTo>
                <a:lnTo>
                  <a:pt x="487432" y="265027"/>
                </a:lnTo>
                <a:lnTo>
                  <a:pt x="452352" y="293327"/>
                </a:lnTo>
                <a:lnTo>
                  <a:pt x="418320" y="322840"/>
                </a:lnTo>
                <a:lnTo>
                  <a:pt x="385369" y="353531"/>
                </a:lnTo>
                <a:lnTo>
                  <a:pt x="353531" y="385369"/>
                </a:lnTo>
                <a:lnTo>
                  <a:pt x="322840" y="418320"/>
                </a:lnTo>
                <a:lnTo>
                  <a:pt x="293327" y="452352"/>
                </a:lnTo>
                <a:lnTo>
                  <a:pt x="265027" y="487432"/>
                </a:lnTo>
                <a:lnTo>
                  <a:pt x="237970" y="523528"/>
                </a:lnTo>
                <a:lnTo>
                  <a:pt x="212190" y="560606"/>
                </a:lnTo>
                <a:lnTo>
                  <a:pt x="187719" y="598635"/>
                </a:lnTo>
                <a:lnTo>
                  <a:pt x="164591" y="637582"/>
                </a:lnTo>
                <a:lnTo>
                  <a:pt x="142837" y="677414"/>
                </a:lnTo>
                <a:lnTo>
                  <a:pt x="122491" y="718098"/>
                </a:lnTo>
                <a:lnTo>
                  <a:pt x="103585" y="759601"/>
                </a:lnTo>
                <a:lnTo>
                  <a:pt x="86151" y="801892"/>
                </a:lnTo>
                <a:lnTo>
                  <a:pt x="70223" y="844937"/>
                </a:lnTo>
                <a:lnTo>
                  <a:pt x="55833" y="888704"/>
                </a:lnTo>
                <a:lnTo>
                  <a:pt x="43014" y="933160"/>
                </a:lnTo>
                <a:lnTo>
                  <a:pt x="31798" y="978272"/>
                </a:lnTo>
                <a:lnTo>
                  <a:pt x="22218" y="1024009"/>
                </a:lnTo>
                <a:lnTo>
                  <a:pt x="14306" y="1070336"/>
                </a:lnTo>
                <a:lnTo>
                  <a:pt x="8096" y="1117222"/>
                </a:lnTo>
                <a:lnTo>
                  <a:pt x="3620" y="1164633"/>
                </a:lnTo>
                <a:lnTo>
                  <a:pt x="910" y="1212538"/>
                </a:lnTo>
                <a:lnTo>
                  <a:pt x="0" y="1260903"/>
                </a:lnTo>
                <a:lnTo>
                  <a:pt x="910" y="1309269"/>
                </a:lnTo>
                <a:lnTo>
                  <a:pt x="3620" y="1357174"/>
                </a:lnTo>
                <a:lnTo>
                  <a:pt x="8096" y="1404585"/>
                </a:lnTo>
                <a:lnTo>
                  <a:pt x="14306" y="1451471"/>
                </a:lnTo>
                <a:lnTo>
                  <a:pt x="22218" y="1497798"/>
                </a:lnTo>
                <a:lnTo>
                  <a:pt x="31798" y="1543534"/>
                </a:lnTo>
                <a:lnTo>
                  <a:pt x="43014" y="1588647"/>
                </a:lnTo>
                <a:lnTo>
                  <a:pt x="55833" y="1633103"/>
                </a:lnTo>
                <a:lnTo>
                  <a:pt x="70223" y="1676870"/>
                </a:lnTo>
                <a:lnTo>
                  <a:pt x="86151" y="1719915"/>
                </a:lnTo>
                <a:lnTo>
                  <a:pt x="103585" y="1762206"/>
                </a:lnTo>
                <a:lnTo>
                  <a:pt x="122491" y="1803709"/>
                </a:lnTo>
                <a:lnTo>
                  <a:pt x="142837" y="1844393"/>
                </a:lnTo>
                <a:lnTo>
                  <a:pt x="164591" y="1884225"/>
                </a:lnTo>
                <a:lnTo>
                  <a:pt x="187719" y="1923172"/>
                </a:lnTo>
                <a:lnTo>
                  <a:pt x="212190" y="1961201"/>
                </a:lnTo>
                <a:lnTo>
                  <a:pt x="237970" y="1998279"/>
                </a:lnTo>
                <a:lnTo>
                  <a:pt x="265027" y="2034375"/>
                </a:lnTo>
                <a:lnTo>
                  <a:pt x="293327" y="2069455"/>
                </a:lnTo>
                <a:lnTo>
                  <a:pt x="322840" y="2103487"/>
                </a:lnTo>
                <a:lnTo>
                  <a:pt x="353531" y="2136438"/>
                </a:lnTo>
                <a:lnTo>
                  <a:pt x="385369" y="2168276"/>
                </a:lnTo>
                <a:lnTo>
                  <a:pt x="418320" y="2198967"/>
                </a:lnTo>
                <a:lnTo>
                  <a:pt x="452352" y="2228479"/>
                </a:lnTo>
                <a:lnTo>
                  <a:pt x="487432" y="2256780"/>
                </a:lnTo>
                <a:lnTo>
                  <a:pt x="523528" y="2283837"/>
                </a:lnTo>
                <a:lnTo>
                  <a:pt x="560606" y="2309617"/>
                </a:lnTo>
                <a:lnTo>
                  <a:pt x="598635" y="2334088"/>
                </a:lnTo>
                <a:lnTo>
                  <a:pt x="637582" y="2357216"/>
                </a:lnTo>
                <a:lnTo>
                  <a:pt x="677414" y="2378970"/>
                </a:lnTo>
                <a:lnTo>
                  <a:pt x="718098" y="2399316"/>
                </a:lnTo>
                <a:lnTo>
                  <a:pt x="759601" y="2418222"/>
                </a:lnTo>
                <a:lnTo>
                  <a:pt x="801892" y="2435655"/>
                </a:lnTo>
                <a:lnTo>
                  <a:pt x="844937" y="2451584"/>
                </a:lnTo>
                <a:lnTo>
                  <a:pt x="888704" y="2465974"/>
                </a:lnTo>
                <a:lnTo>
                  <a:pt x="933160" y="2478793"/>
                </a:lnTo>
                <a:lnTo>
                  <a:pt x="978272" y="2490009"/>
                </a:lnTo>
                <a:lnTo>
                  <a:pt x="1024009" y="2499589"/>
                </a:lnTo>
                <a:lnTo>
                  <a:pt x="1070336" y="2507501"/>
                </a:lnTo>
                <a:lnTo>
                  <a:pt x="1117222" y="2513711"/>
                </a:lnTo>
                <a:lnTo>
                  <a:pt x="1164633" y="2518187"/>
                </a:lnTo>
                <a:lnTo>
                  <a:pt x="1212538" y="2520897"/>
                </a:lnTo>
                <a:lnTo>
                  <a:pt x="1260903" y="2521807"/>
                </a:lnTo>
                <a:lnTo>
                  <a:pt x="1309269" y="2520897"/>
                </a:lnTo>
                <a:lnTo>
                  <a:pt x="1357174" y="2518187"/>
                </a:lnTo>
                <a:lnTo>
                  <a:pt x="1404585" y="2513711"/>
                </a:lnTo>
                <a:lnTo>
                  <a:pt x="1451471" y="2507501"/>
                </a:lnTo>
                <a:lnTo>
                  <a:pt x="1497798" y="2499589"/>
                </a:lnTo>
                <a:lnTo>
                  <a:pt x="1543534" y="2490009"/>
                </a:lnTo>
                <a:lnTo>
                  <a:pt x="1588647" y="2478793"/>
                </a:lnTo>
                <a:lnTo>
                  <a:pt x="1633103" y="2465974"/>
                </a:lnTo>
                <a:lnTo>
                  <a:pt x="1676870" y="2451584"/>
                </a:lnTo>
                <a:lnTo>
                  <a:pt x="1719915" y="2435655"/>
                </a:lnTo>
                <a:lnTo>
                  <a:pt x="1762206" y="2418222"/>
                </a:lnTo>
                <a:lnTo>
                  <a:pt x="1803709" y="2399316"/>
                </a:lnTo>
                <a:lnTo>
                  <a:pt x="1844393" y="2378970"/>
                </a:lnTo>
                <a:lnTo>
                  <a:pt x="1884225" y="2357216"/>
                </a:lnTo>
                <a:lnTo>
                  <a:pt x="1923172" y="2334088"/>
                </a:lnTo>
                <a:lnTo>
                  <a:pt x="1961201" y="2309617"/>
                </a:lnTo>
                <a:lnTo>
                  <a:pt x="1998279" y="2283837"/>
                </a:lnTo>
                <a:lnTo>
                  <a:pt x="2034375" y="2256780"/>
                </a:lnTo>
                <a:lnTo>
                  <a:pt x="2069455" y="2228479"/>
                </a:lnTo>
                <a:lnTo>
                  <a:pt x="2103487" y="2198967"/>
                </a:lnTo>
                <a:lnTo>
                  <a:pt x="2136438" y="2168276"/>
                </a:lnTo>
                <a:lnTo>
                  <a:pt x="2168276" y="2136438"/>
                </a:lnTo>
                <a:lnTo>
                  <a:pt x="2198967" y="2103487"/>
                </a:lnTo>
                <a:lnTo>
                  <a:pt x="2228479" y="2069455"/>
                </a:lnTo>
                <a:lnTo>
                  <a:pt x="2256780" y="2034375"/>
                </a:lnTo>
                <a:lnTo>
                  <a:pt x="2283837" y="1998279"/>
                </a:lnTo>
                <a:lnTo>
                  <a:pt x="2309617" y="1961201"/>
                </a:lnTo>
                <a:lnTo>
                  <a:pt x="2334088" y="1923172"/>
                </a:lnTo>
                <a:lnTo>
                  <a:pt x="2357216" y="1884225"/>
                </a:lnTo>
                <a:lnTo>
                  <a:pt x="2378970" y="1844393"/>
                </a:lnTo>
                <a:lnTo>
                  <a:pt x="2399316" y="1803709"/>
                </a:lnTo>
                <a:lnTo>
                  <a:pt x="2418222" y="1762206"/>
                </a:lnTo>
                <a:lnTo>
                  <a:pt x="2435655" y="1719915"/>
                </a:lnTo>
                <a:lnTo>
                  <a:pt x="2451584" y="1676870"/>
                </a:lnTo>
                <a:lnTo>
                  <a:pt x="2465974" y="1633103"/>
                </a:lnTo>
                <a:lnTo>
                  <a:pt x="2478793" y="1588647"/>
                </a:lnTo>
                <a:lnTo>
                  <a:pt x="2490009" y="1543534"/>
                </a:lnTo>
                <a:lnTo>
                  <a:pt x="2499589" y="1497798"/>
                </a:lnTo>
                <a:lnTo>
                  <a:pt x="2507501" y="1451471"/>
                </a:lnTo>
                <a:lnTo>
                  <a:pt x="2513711" y="1404585"/>
                </a:lnTo>
                <a:lnTo>
                  <a:pt x="2518187" y="1357174"/>
                </a:lnTo>
                <a:lnTo>
                  <a:pt x="2520897" y="1309269"/>
                </a:lnTo>
                <a:lnTo>
                  <a:pt x="2521807" y="1260903"/>
                </a:lnTo>
                <a:lnTo>
                  <a:pt x="2520897" y="1212538"/>
                </a:lnTo>
                <a:lnTo>
                  <a:pt x="2518187" y="1164633"/>
                </a:lnTo>
                <a:lnTo>
                  <a:pt x="2513711" y="1117222"/>
                </a:lnTo>
                <a:lnTo>
                  <a:pt x="2507501" y="1070336"/>
                </a:lnTo>
                <a:lnTo>
                  <a:pt x="2499589" y="1024009"/>
                </a:lnTo>
                <a:lnTo>
                  <a:pt x="2490009" y="978272"/>
                </a:lnTo>
                <a:lnTo>
                  <a:pt x="2478793" y="933160"/>
                </a:lnTo>
                <a:lnTo>
                  <a:pt x="2465974" y="888704"/>
                </a:lnTo>
                <a:lnTo>
                  <a:pt x="2451584" y="844937"/>
                </a:lnTo>
                <a:lnTo>
                  <a:pt x="2435655" y="801892"/>
                </a:lnTo>
                <a:lnTo>
                  <a:pt x="2418222" y="759601"/>
                </a:lnTo>
                <a:lnTo>
                  <a:pt x="2399316" y="718098"/>
                </a:lnTo>
                <a:lnTo>
                  <a:pt x="2378970" y="677414"/>
                </a:lnTo>
                <a:lnTo>
                  <a:pt x="2357216" y="637582"/>
                </a:lnTo>
                <a:lnTo>
                  <a:pt x="2334088" y="598635"/>
                </a:lnTo>
                <a:lnTo>
                  <a:pt x="2309617" y="560606"/>
                </a:lnTo>
                <a:lnTo>
                  <a:pt x="2283837" y="523528"/>
                </a:lnTo>
                <a:lnTo>
                  <a:pt x="2256780" y="487432"/>
                </a:lnTo>
                <a:lnTo>
                  <a:pt x="2228479" y="452352"/>
                </a:lnTo>
                <a:lnTo>
                  <a:pt x="2198967" y="418320"/>
                </a:lnTo>
                <a:lnTo>
                  <a:pt x="2168276" y="385369"/>
                </a:lnTo>
                <a:lnTo>
                  <a:pt x="2136438" y="353531"/>
                </a:lnTo>
                <a:lnTo>
                  <a:pt x="2103487" y="322840"/>
                </a:lnTo>
                <a:lnTo>
                  <a:pt x="2069455" y="293327"/>
                </a:lnTo>
                <a:lnTo>
                  <a:pt x="2034375" y="265027"/>
                </a:lnTo>
                <a:lnTo>
                  <a:pt x="1998279" y="237970"/>
                </a:lnTo>
                <a:lnTo>
                  <a:pt x="1961201" y="212190"/>
                </a:lnTo>
                <a:lnTo>
                  <a:pt x="1923172" y="187719"/>
                </a:lnTo>
                <a:lnTo>
                  <a:pt x="1884225" y="164591"/>
                </a:lnTo>
                <a:lnTo>
                  <a:pt x="1844393" y="142837"/>
                </a:lnTo>
                <a:lnTo>
                  <a:pt x="1803709" y="122491"/>
                </a:lnTo>
                <a:lnTo>
                  <a:pt x="1762206" y="103585"/>
                </a:lnTo>
                <a:lnTo>
                  <a:pt x="1719915" y="86151"/>
                </a:lnTo>
                <a:lnTo>
                  <a:pt x="1676870" y="70223"/>
                </a:lnTo>
                <a:lnTo>
                  <a:pt x="1633103" y="55833"/>
                </a:lnTo>
                <a:lnTo>
                  <a:pt x="1588647" y="43014"/>
                </a:lnTo>
                <a:lnTo>
                  <a:pt x="1543534" y="31798"/>
                </a:lnTo>
                <a:lnTo>
                  <a:pt x="1497798" y="22218"/>
                </a:lnTo>
                <a:lnTo>
                  <a:pt x="1451471" y="14306"/>
                </a:lnTo>
                <a:lnTo>
                  <a:pt x="1404585" y="8096"/>
                </a:lnTo>
                <a:lnTo>
                  <a:pt x="1357174" y="3620"/>
                </a:lnTo>
                <a:lnTo>
                  <a:pt x="1309269" y="910"/>
                </a:lnTo>
                <a:close/>
              </a:path>
              <a:path w="2522220" h="2522220">
                <a:moveTo>
                  <a:pt x="1260903" y="0"/>
                </a:moveTo>
                <a:lnTo>
                  <a:pt x="1212538" y="910"/>
                </a:lnTo>
                <a:lnTo>
                  <a:pt x="1309269" y="910"/>
                </a:lnTo>
                <a:lnTo>
                  <a:pt x="12609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F7D4EBA5-F251-45B3-829E-6633830A0CA7}"/>
              </a:ext>
            </a:extLst>
          </p:cNvPr>
          <p:cNvSpPr/>
          <p:nvPr userDrawn="1"/>
        </p:nvSpPr>
        <p:spPr>
          <a:xfrm>
            <a:off x="4936370" y="3939624"/>
            <a:ext cx="2162829" cy="2151385"/>
          </a:xfrm>
          <a:custGeom>
            <a:avLst/>
            <a:gdLst/>
            <a:ahLst/>
            <a:cxnLst/>
            <a:rect l="l" t="t" r="r" b="b"/>
            <a:pathLst>
              <a:path w="2160270" h="2148840">
                <a:moveTo>
                  <a:pt x="0" y="1074312"/>
                </a:moveTo>
                <a:lnTo>
                  <a:pt x="1052" y="1122166"/>
                </a:lnTo>
                <a:lnTo>
                  <a:pt x="4179" y="1169484"/>
                </a:lnTo>
                <a:lnTo>
                  <a:pt x="9338" y="1216222"/>
                </a:lnTo>
                <a:lnTo>
                  <a:pt x="16484" y="1262337"/>
                </a:lnTo>
                <a:lnTo>
                  <a:pt x="25574" y="1307785"/>
                </a:lnTo>
                <a:lnTo>
                  <a:pt x="36564" y="1352522"/>
                </a:lnTo>
                <a:lnTo>
                  <a:pt x="49409" y="1396504"/>
                </a:lnTo>
                <a:lnTo>
                  <a:pt x="64066" y="1439689"/>
                </a:lnTo>
                <a:lnTo>
                  <a:pt x="80491" y="1482032"/>
                </a:lnTo>
                <a:lnTo>
                  <a:pt x="98640" y="1523490"/>
                </a:lnTo>
                <a:lnTo>
                  <a:pt x="118470" y="1564019"/>
                </a:lnTo>
                <a:lnTo>
                  <a:pt x="139935" y="1603575"/>
                </a:lnTo>
                <a:lnTo>
                  <a:pt x="162993" y="1642115"/>
                </a:lnTo>
                <a:lnTo>
                  <a:pt x="187599" y="1679594"/>
                </a:lnTo>
                <a:lnTo>
                  <a:pt x="213711" y="1715970"/>
                </a:lnTo>
                <a:lnTo>
                  <a:pt x="241282" y="1751199"/>
                </a:lnTo>
                <a:lnTo>
                  <a:pt x="270271" y="1785237"/>
                </a:lnTo>
                <a:lnTo>
                  <a:pt x="300632" y="1818040"/>
                </a:lnTo>
                <a:lnTo>
                  <a:pt x="332323" y="1849564"/>
                </a:lnTo>
                <a:lnTo>
                  <a:pt x="365298" y="1879767"/>
                </a:lnTo>
                <a:lnTo>
                  <a:pt x="399515" y="1908604"/>
                </a:lnTo>
                <a:lnTo>
                  <a:pt x="434929" y="1936031"/>
                </a:lnTo>
                <a:lnTo>
                  <a:pt x="471496" y="1962006"/>
                </a:lnTo>
                <a:lnTo>
                  <a:pt x="509173" y="1986484"/>
                </a:lnTo>
                <a:lnTo>
                  <a:pt x="547916" y="2009421"/>
                </a:lnTo>
                <a:lnTo>
                  <a:pt x="587680" y="2030774"/>
                </a:lnTo>
                <a:lnTo>
                  <a:pt x="628422" y="2050500"/>
                </a:lnTo>
                <a:lnTo>
                  <a:pt x="670098" y="2068554"/>
                </a:lnTo>
                <a:lnTo>
                  <a:pt x="712664" y="2084893"/>
                </a:lnTo>
                <a:lnTo>
                  <a:pt x="756076" y="2099474"/>
                </a:lnTo>
                <a:lnTo>
                  <a:pt x="800291" y="2112252"/>
                </a:lnTo>
                <a:lnTo>
                  <a:pt x="845264" y="2123184"/>
                </a:lnTo>
                <a:lnTo>
                  <a:pt x="890951" y="2132226"/>
                </a:lnTo>
                <a:lnTo>
                  <a:pt x="937309" y="2139335"/>
                </a:lnTo>
                <a:lnTo>
                  <a:pt x="984293" y="2144467"/>
                </a:lnTo>
                <a:lnTo>
                  <a:pt x="1031861" y="2147578"/>
                </a:lnTo>
                <a:lnTo>
                  <a:pt x="1079967" y="2148625"/>
                </a:lnTo>
                <a:lnTo>
                  <a:pt x="1128073" y="2147578"/>
                </a:lnTo>
                <a:lnTo>
                  <a:pt x="1175640" y="2144467"/>
                </a:lnTo>
                <a:lnTo>
                  <a:pt x="1222624" y="2139335"/>
                </a:lnTo>
                <a:lnTo>
                  <a:pt x="1268982" y="2132226"/>
                </a:lnTo>
                <a:lnTo>
                  <a:pt x="1314669" y="2123184"/>
                </a:lnTo>
                <a:lnTo>
                  <a:pt x="1359642" y="2112252"/>
                </a:lnTo>
                <a:lnTo>
                  <a:pt x="1403857" y="2099474"/>
                </a:lnTo>
                <a:lnTo>
                  <a:pt x="1447269" y="2084893"/>
                </a:lnTo>
                <a:lnTo>
                  <a:pt x="1489835" y="2068554"/>
                </a:lnTo>
                <a:lnTo>
                  <a:pt x="1531511" y="2050500"/>
                </a:lnTo>
                <a:lnTo>
                  <a:pt x="1572253" y="2030774"/>
                </a:lnTo>
                <a:lnTo>
                  <a:pt x="1612018" y="2009421"/>
                </a:lnTo>
                <a:lnTo>
                  <a:pt x="1650760" y="1986484"/>
                </a:lnTo>
                <a:lnTo>
                  <a:pt x="1688437" y="1962006"/>
                </a:lnTo>
                <a:lnTo>
                  <a:pt x="1725004" y="1936031"/>
                </a:lnTo>
                <a:lnTo>
                  <a:pt x="1760418" y="1908604"/>
                </a:lnTo>
                <a:lnTo>
                  <a:pt x="1794635" y="1879767"/>
                </a:lnTo>
                <a:lnTo>
                  <a:pt x="1827611" y="1849564"/>
                </a:lnTo>
                <a:lnTo>
                  <a:pt x="1859301" y="1818040"/>
                </a:lnTo>
                <a:lnTo>
                  <a:pt x="1889662" y="1785237"/>
                </a:lnTo>
                <a:lnTo>
                  <a:pt x="1918651" y="1751199"/>
                </a:lnTo>
                <a:lnTo>
                  <a:pt x="1946223" y="1715970"/>
                </a:lnTo>
                <a:lnTo>
                  <a:pt x="1972334" y="1679594"/>
                </a:lnTo>
                <a:lnTo>
                  <a:pt x="1996940" y="1642115"/>
                </a:lnTo>
                <a:lnTo>
                  <a:pt x="2019998" y="1603575"/>
                </a:lnTo>
                <a:lnTo>
                  <a:pt x="2041464" y="1564019"/>
                </a:lnTo>
                <a:lnTo>
                  <a:pt x="2061293" y="1523490"/>
                </a:lnTo>
                <a:lnTo>
                  <a:pt x="2079442" y="1482032"/>
                </a:lnTo>
                <a:lnTo>
                  <a:pt x="2095867" y="1439689"/>
                </a:lnTo>
                <a:lnTo>
                  <a:pt x="2110524" y="1396504"/>
                </a:lnTo>
                <a:lnTo>
                  <a:pt x="2123370" y="1352522"/>
                </a:lnTo>
                <a:lnTo>
                  <a:pt x="2134359" y="1307785"/>
                </a:lnTo>
                <a:lnTo>
                  <a:pt x="2143449" y="1262337"/>
                </a:lnTo>
                <a:lnTo>
                  <a:pt x="2150595" y="1216222"/>
                </a:lnTo>
                <a:lnTo>
                  <a:pt x="2155754" y="1169484"/>
                </a:lnTo>
                <a:lnTo>
                  <a:pt x="2158881" y="1122166"/>
                </a:lnTo>
                <a:lnTo>
                  <a:pt x="2159934" y="1074312"/>
                </a:lnTo>
                <a:lnTo>
                  <a:pt x="2158881" y="1026459"/>
                </a:lnTo>
                <a:lnTo>
                  <a:pt x="2155754" y="979141"/>
                </a:lnTo>
                <a:lnTo>
                  <a:pt x="2150595" y="932403"/>
                </a:lnTo>
                <a:lnTo>
                  <a:pt x="2143449" y="886288"/>
                </a:lnTo>
                <a:lnTo>
                  <a:pt x="2134359" y="840840"/>
                </a:lnTo>
                <a:lnTo>
                  <a:pt x="2123370" y="796103"/>
                </a:lnTo>
                <a:lnTo>
                  <a:pt x="2110524" y="752120"/>
                </a:lnTo>
                <a:lnTo>
                  <a:pt x="2095867" y="708935"/>
                </a:lnTo>
                <a:lnTo>
                  <a:pt x="2079442" y="666592"/>
                </a:lnTo>
                <a:lnTo>
                  <a:pt x="2061293" y="625135"/>
                </a:lnTo>
                <a:lnTo>
                  <a:pt x="2041464" y="584606"/>
                </a:lnTo>
                <a:lnTo>
                  <a:pt x="2019998" y="545050"/>
                </a:lnTo>
                <a:lnTo>
                  <a:pt x="1996940" y="506510"/>
                </a:lnTo>
                <a:lnTo>
                  <a:pt x="1972334" y="469030"/>
                </a:lnTo>
                <a:lnTo>
                  <a:pt x="1946223" y="432654"/>
                </a:lnTo>
                <a:lnTo>
                  <a:pt x="1918651" y="397426"/>
                </a:lnTo>
                <a:lnTo>
                  <a:pt x="1889662" y="363388"/>
                </a:lnTo>
                <a:lnTo>
                  <a:pt x="1859301" y="330585"/>
                </a:lnTo>
                <a:lnTo>
                  <a:pt x="1827611" y="299060"/>
                </a:lnTo>
                <a:lnTo>
                  <a:pt x="1794635" y="268858"/>
                </a:lnTo>
                <a:lnTo>
                  <a:pt x="1760418" y="240021"/>
                </a:lnTo>
                <a:lnTo>
                  <a:pt x="1725004" y="212593"/>
                </a:lnTo>
                <a:lnTo>
                  <a:pt x="1688437" y="186619"/>
                </a:lnTo>
                <a:lnTo>
                  <a:pt x="1650760" y="162141"/>
                </a:lnTo>
                <a:lnTo>
                  <a:pt x="1612018" y="139204"/>
                </a:lnTo>
                <a:lnTo>
                  <a:pt x="1572253" y="117850"/>
                </a:lnTo>
                <a:lnTo>
                  <a:pt x="1531511" y="98125"/>
                </a:lnTo>
                <a:lnTo>
                  <a:pt x="1489835" y="80070"/>
                </a:lnTo>
                <a:lnTo>
                  <a:pt x="1447269" y="63731"/>
                </a:lnTo>
                <a:lnTo>
                  <a:pt x="1403857" y="49151"/>
                </a:lnTo>
                <a:lnTo>
                  <a:pt x="1359642" y="36373"/>
                </a:lnTo>
                <a:lnTo>
                  <a:pt x="1314669" y="25441"/>
                </a:lnTo>
                <a:lnTo>
                  <a:pt x="1268982" y="16398"/>
                </a:lnTo>
                <a:lnTo>
                  <a:pt x="1222624" y="9289"/>
                </a:lnTo>
                <a:lnTo>
                  <a:pt x="1175640" y="4157"/>
                </a:lnTo>
                <a:lnTo>
                  <a:pt x="1128073" y="1046"/>
                </a:lnTo>
                <a:lnTo>
                  <a:pt x="1079967" y="0"/>
                </a:lnTo>
              </a:path>
            </a:pathLst>
          </a:custGeom>
          <a:ln w="67851">
            <a:solidFill>
              <a:srgbClr val="F5F5F6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9459E79F-19A6-4C7E-A256-C6F48E526EFF}"/>
              </a:ext>
            </a:extLst>
          </p:cNvPr>
          <p:cNvSpPr/>
          <p:nvPr userDrawn="1"/>
        </p:nvSpPr>
        <p:spPr>
          <a:xfrm>
            <a:off x="6918970" y="5868129"/>
            <a:ext cx="2981446" cy="29940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888C106B-BBEC-47DC-AE16-CB4BE924BC6D}"/>
              </a:ext>
            </a:extLst>
          </p:cNvPr>
          <p:cNvSpPr/>
          <p:nvPr userDrawn="1"/>
        </p:nvSpPr>
        <p:spPr>
          <a:xfrm>
            <a:off x="7178116" y="6102116"/>
            <a:ext cx="2525207" cy="2525207"/>
          </a:xfrm>
          <a:custGeom>
            <a:avLst/>
            <a:gdLst/>
            <a:ahLst/>
            <a:cxnLst/>
            <a:rect l="l" t="t" r="r" b="b"/>
            <a:pathLst>
              <a:path w="2522220" h="2522220">
                <a:moveTo>
                  <a:pt x="1309269" y="910"/>
                </a:moveTo>
                <a:lnTo>
                  <a:pt x="1212538" y="910"/>
                </a:lnTo>
                <a:lnTo>
                  <a:pt x="1164633" y="3620"/>
                </a:lnTo>
                <a:lnTo>
                  <a:pt x="1117222" y="8096"/>
                </a:lnTo>
                <a:lnTo>
                  <a:pt x="1070336" y="14306"/>
                </a:lnTo>
                <a:lnTo>
                  <a:pt x="1024009" y="22218"/>
                </a:lnTo>
                <a:lnTo>
                  <a:pt x="978272" y="31798"/>
                </a:lnTo>
                <a:lnTo>
                  <a:pt x="933160" y="43014"/>
                </a:lnTo>
                <a:lnTo>
                  <a:pt x="888704" y="55833"/>
                </a:lnTo>
                <a:lnTo>
                  <a:pt x="844937" y="70223"/>
                </a:lnTo>
                <a:lnTo>
                  <a:pt x="801892" y="86151"/>
                </a:lnTo>
                <a:lnTo>
                  <a:pt x="759601" y="103585"/>
                </a:lnTo>
                <a:lnTo>
                  <a:pt x="718098" y="122491"/>
                </a:lnTo>
                <a:lnTo>
                  <a:pt x="677414" y="142837"/>
                </a:lnTo>
                <a:lnTo>
                  <a:pt x="637582" y="164591"/>
                </a:lnTo>
                <a:lnTo>
                  <a:pt x="598635" y="187719"/>
                </a:lnTo>
                <a:lnTo>
                  <a:pt x="560606" y="212190"/>
                </a:lnTo>
                <a:lnTo>
                  <a:pt x="523528" y="237970"/>
                </a:lnTo>
                <a:lnTo>
                  <a:pt x="487432" y="265027"/>
                </a:lnTo>
                <a:lnTo>
                  <a:pt x="452352" y="293327"/>
                </a:lnTo>
                <a:lnTo>
                  <a:pt x="418320" y="322840"/>
                </a:lnTo>
                <a:lnTo>
                  <a:pt x="385369" y="353531"/>
                </a:lnTo>
                <a:lnTo>
                  <a:pt x="353531" y="385369"/>
                </a:lnTo>
                <a:lnTo>
                  <a:pt x="322840" y="418320"/>
                </a:lnTo>
                <a:lnTo>
                  <a:pt x="293327" y="452352"/>
                </a:lnTo>
                <a:lnTo>
                  <a:pt x="265027" y="487432"/>
                </a:lnTo>
                <a:lnTo>
                  <a:pt x="237970" y="523528"/>
                </a:lnTo>
                <a:lnTo>
                  <a:pt x="212190" y="560606"/>
                </a:lnTo>
                <a:lnTo>
                  <a:pt x="187719" y="598635"/>
                </a:lnTo>
                <a:lnTo>
                  <a:pt x="164591" y="637582"/>
                </a:lnTo>
                <a:lnTo>
                  <a:pt x="142837" y="677414"/>
                </a:lnTo>
                <a:lnTo>
                  <a:pt x="122491" y="718098"/>
                </a:lnTo>
                <a:lnTo>
                  <a:pt x="103585" y="759601"/>
                </a:lnTo>
                <a:lnTo>
                  <a:pt x="86151" y="801892"/>
                </a:lnTo>
                <a:lnTo>
                  <a:pt x="70223" y="844937"/>
                </a:lnTo>
                <a:lnTo>
                  <a:pt x="55833" y="888704"/>
                </a:lnTo>
                <a:lnTo>
                  <a:pt x="43014" y="933160"/>
                </a:lnTo>
                <a:lnTo>
                  <a:pt x="31798" y="978272"/>
                </a:lnTo>
                <a:lnTo>
                  <a:pt x="22218" y="1024009"/>
                </a:lnTo>
                <a:lnTo>
                  <a:pt x="14306" y="1070336"/>
                </a:lnTo>
                <a:lnTo>
                  <a:pt x="8096" y="1117222"/>
                </a:lnTo>
                <a:lnTo>
                  <a:pt x="3620" y="1164633"/>
                </a:lnTo>
                <a:lnTo>
                  <a:pt x="910" y="1212538"/>
                </a:lnTo>
                <a:lnTo>
                  <a:pt x="0" y="1260903"/>
                </a:lnTo>
                <a:lnTo>
                  <a:pt x="910" y="1309269"/>
                </a:lnTo>
                <a:lnTo>
                  <a:pt x="3620" y="1357174"/>
                </a:lnTo>
                <a:lnTo>
                  <a:pt x="8096" y="1404585"/>
                </a:lnTo>
                <a:lnTo>
                  <a:pt x="14306" y="1451471"/>
                </a:lnTo>
                <a:lnTo>
                  <a:pt x="22218" y="1497798"/>
                </a:lnTo>
                <a:lnTo>
                  <a:pt x="31798" y="1543534"/>
                </a:lnTo>
                <a:lnTo>
                  <a:pt x="43014" y="1588647"/>
                </a:lnTo>
                <a:lnTo>
                  <a:pt x="55833" y="1633103"/>
                </a:lnTo>
                <a:lnTo>
                  <a:pt x="70223" y="1676870"/>
                </a:lnTo>
                <a:lnTo>
                  <a:pt x="86151" y="1719915"/>
                </a:lnTo>
                <a:lnTo>
                  <a:pt x="103585" y="1762206"/>
                </a:lnTo>
                <a:lnTo>
                  <a:pt x="122491" y="1803709"/>
                </a:lnTo>
                <a:lnTo>
                  <a:pt x="142837" y="1844393"/>
                </a:lnTo>
                <a:lnTo>
                  <a:pt x="164591" y="1884225"/>
                </a:lnTo>
                <a:lnTo>
                  <a:pt x="187719" y="1923172"/>
                </a:lnTo>
                <a:lnTo>
                  <a:pt x="212190" y="1961201"/>
                </a:lnTo>
                <a:lnTo>
                  <a:pt x="237970" y="1998279"/>
                </a:lnTo>
                <a:lnTo>
                  <a:pt x="265027" y="2034375"/>
                </a:lnTo>
                <a:lnTo>
                  <a:pt x="293327" y="2069455"/>
                </a:lnTo>
                <a:lnTo>
                  <a:pt x="322840" y="2103487"/>
                </a:lnTo>
                <a:lnTo>
                  <a:pt x="353531" y="2136438"/>
                </a:lnTo>
                <a:lnTo>
                  <a:pt x="385369" y="2168276"/>
                </a:lnTo>
                <a:lnTo>
                  <a:pt x="418320" y="2198967"/>
                </a:lnTo>
                <a:lnTo>
                  <a:pt x="452352" y="2228479"/>
                </a:lnTo>
                <a:lnTo>
                  <a:pt x="487432" y="2256780"/>
                </a:lnTo>
                <a:lnTo>
                  <a:pt x="523528" y="2283837"/>
                </a:lnTo>
                <a:lnTo>
                  <a:pt x="560606" y="2309617"/>
                </a:lnTo>
                <a:lnTo>
                  <a:pt x="598635" y="2334088"/>
                </a:lnTo>
                <a:lnTo>
                  <a:pt x="637582" y="2357216"/>
                </a:lnTo>
                <a:lnTo>
                  <a:pt x="677414" y="2378970"/>
                </a:lnTo>
                <a:lnTo>
                  <a:pt x="718098" y="2399316"/>
                </a:lnTo>
                <a:lnTo>
                  <a:pt x="759601" y="2418222"/>
                </a:lnTo>
                <a:lnTo>
                  <a:pt x="801892" y="2435655"/>
                </a:lnTo>
                <a:lnTo>
                  <a:pt x="844937" y="2451584"/>
                </a:lnTo>
                <a:lnTo>
                  <a:pt x="888704" y="2465974"/>
                </a:lnTo>
                <a:lnTo>
                  <a:pt x="933160" y="2478793"/>
                </a:lnTo>
                <a:lnTo>
                  <a:pt x="978272" y="2490009"/>
                </a:lnTo>
                <a:lnTo>
                  <a:pt x="1024009" y="2499589"/>
                </a:lnTo>
                <a:lnTo>
                  <a:pt x="1070336" y="2507501"/>
                </a:lnTo>
                <a:lnTo>
                  <a:pt x="1117222" y="2513711"/>
                </a:lnTo>
                <a:lnTo>
                  <a:pt x="1164633" y="2518187"/>
                </a:lnTo>
                <a:lnTo>
                  <a:pt x="1212538" y="2520897"/>
                </a:lnTo>
                <a:lnTo>
                  <a:pt x="1260903" y="2521807"/>
                </a:lnTo>
                <a:lnTo>
                  <a:pt x="1309269" y="2520897"/>
                </a:lnTo>
                <a:lnTo>
                  <a:pt x="1357174" y="2518187"/>
                </a:lnTo>
                <a:lnTo>
                  <a:pt x="1404585" y="2513711"/>
                </a:lnTo>
                <a:lnTo>
                  <a:pt x="1451471" y="2507501"/>
                </a:lnTo>
                <a:lnTo>
                  <a:pt x="1497798" y="2499589"/>
                </a:lnTo>
                <a:lnTo>
                  <a:pt x="1543534" y="2490009"/>
                </a:lnTo>
                <a:lnTo>
                  <a:pt x="1588647" y="2478793"/>
                </a:lnTo>
                <a:lnTo>
                  <a:pt x="1633103" y="2465974"/>
                </a:lnTo>
                <a:lnTo>
                  <a:pt x="1676870" y="2451584"/>
                </a:lnTo>
                <a:lnTo>
                  <a:pt x="1719915" y="2435655"/>
                </a:lnTo>
                <a:lnTo>
                  <a:pt x="1762206" y="2418222"/>
                </a:lnTo>
                <a:lnTo>
                  <a:pt x="1803709" y="2399316"/>
                </a:lnTo>
                <a:lnTo>
                  <a:pt x="1844393" y="2378970"/>
                </a:lnTo>
                <a:lnTo>
                  <a:pt x="1884225" y="2357216"/>
                </a:lnTo>
                <a:lnTo>
                  <a:pt x="1923172" y="2334088"/>
                </a:lnTo>
                <a:lnTo>
                  <a:pt x="1961201" y="2309617"/>
                </a:lnTo>
                <a:lnTo>
                  <a:pt x="1998279" y="2283837"/>
                </a:lnTo>
                <a:lnTo>
                  <a:pt x="2034375" y="2256780"/>
                </a:lnTo>
                <a:lnTo>
                  <a:pt x="2069455" y="2228479"/>
                </a:lnTo>
                <a:lnTo>
                  <a:pt x="2103487" y="2198967"/>
                </a:lnTo>
                <a:lnTo>
                  <a:pt x="2136438" y="2168276"/>
                </a:lnTo>
                <a:lnTo>
                  <a:pt x="2168276" y="2136438"/>
                </a:lnTo>
                <a:lnTo>
                  <a:pt x="2198967" y="2103487"/>
                </a:lnTo>
                <a:lnTo>
                  <a:pt x="2228479" y="2069455"/>
                </a:lnTo>
                <a:lnTo>
                  <a:pt x="2256780" y="2034375"/>
                </a:lnTo>
                <a:lnTo>
                  <a:pt x="2283837" y="1998279"/>
                </a:lnTo>
                <a:lnTo>
                  <a:pt x="2309617" y="1961201"/>
                </a:lnTo>
                <a:lnTo>
                  <a:pt x="2334088" y="1923172"/>
                </a:lnTo>
                <a:lnTo>
                  <a:pt x="2357216" y="1884225"/>
                </a:lnTo>
                <a:lnTo>
                  <a:pt x="2378970" y="1844393"/>
                </a:lnTo>
                <a:lnTo>
                  <a:pt x="2399316" y="1803709"/>
                </a:lnTo>
                <a:lnTo>
                  <a:pt x="2418222" y="1762206"/>
                </a:lnTo>
                <a:lnTo>
                  <a:pt x="2435655" y="1719915"/>
                </a:lnTo>
                <a:lnTo>
                  <a:pt x="2451584" y="1676870"/>
                </a:lnTo>
                <a:lnTo>
                  <a:pt x="2465974" y="1633103"/>
                </a:lnTo>
                <a:lnTo>
                  <a:pt x="2478793" y="1588647"/>
                </a:lnTo>
                <a:lnTo>
                  <a:pt x="2490009" y="1543534"/>
                </a:lnTo>
                <a:lnTo>
                  <a:pt x="2499589" y="1497798"/>
                </a:lnTo>
                <a:lnTo>
                  <a:pt x="2507501" y="1451471"/>
                </a:lnTo>
                <a:lnTo>
                  <a:pt x="2513711" y="1404585"/>
                </a:lnTo>
                <a:lnTo>
                  <a:pt x="2518187" y="1357174"/>
                </a:lnTo>
                <a:lnTo>
                  <a:pt x="2520897" y="1309269"/>
                </a:lnTo>
                <a:lnTo>
                  <a:pt x="2521807" y="1260903"/>
                </a:lnTo>
                <a:lnTo>
                  <a:pt x="2520897" y="1212538"/>
                </a:lnTo>
                <a:lnTo>
                  <a:pt x="2518187" y="1164633"/>
                </a:lnTo>
                <a:lnTo>
                  <a:pt x="2513711" y="1117222"/>
                </a:lnTo>
                <a:lnTo>
                  <a:pt x="2507501" y="1070336"/>
                </a:lnTo>
                <a:lnTo>
                  <a:pt x="2499589" y="1024009"/>
                </a:lnTo>
                <a:lnTo>
                  <a:pt x="2490009" y="978272"/>
                </a:lnTo>
                <a:lnTo>
                  <a:pt x="2478793" y="933160"/>
                </a:lnTo>
                <a:lnTo>
                  <a:pt x="2465974" y="888704"/>
                </a:lnTo>
                <a:lnTo>
                  <a:pt x="2451584" y="844937"/>
                </a:lnTo>
                <a:lnTo>
                  <a:pt x="2435655" y="801892"/>
                </a:lnTo>
                <a:lnTo>
                  <a:pt x="2418222" y="759601"/>
                </a:lnTo>
                <a:lnTo>
                  <a:pt x="2399316" y="718098"/>
                </a:lnTo>
                <a:lnTo>
                  <a:pt x="2378970" y="677414"/>
                </a:lnTo>
                <a:lnTo>
                  <a:pt x="2357216" y="637582"/>
                </a:lnTo>
                <a:lnTo>
                  <a:pt x="2334088" y="598635"/>
                </a:lnTo>
                <a:lnTo>
                  <a:pt x="2309617" y="560606"/>
                </a:lnTo>
                <a:lnTo>
                  <a:pt x="2283837" y="523528"/>
                </a:lnTo>
                <a:lnTo>
                  <a:pt x="2256780" y="487432"/>
                </a:lnTo>
                <a:lnTo>
                  <a:pt x="2228479" y="452352"/>
                </a:lnTo>
                <a:lnTo>
                  <a:pt x="2198967" y="418320"/>
                </a:lnTo>
                <a:lnTo>
                  <a:pt x="2168276" y="385369"/>
                </a:lnTo>
                <a:lnTo>
                  <a:pt x="2136438" y="353531"/>
                </a:lnTo>
                <a:lnTo>
                  <a:pt x="2103487" y="322840"/>
                </a:lnTo>
                <a:lnTo>
                  <a:pt x="2069455" y="293327"/>
                </a:lnTo>
                <a:lnTo>
                  <a:pt x="2034375" y="265027"/>
                </a:lnTo>
                <a:lnTo>
                  <a:pt x="1998279" y="237970"/>
                </a:lnTo>
                <a:lnTo>
                  <a:pt x="1961201" y="212190"/>
                </a:lnTo>
                <a:lnTo>
                  <a:pt x="1923172" y="187719"/>
                </a:lnTo>
                <a:lnTo>
                  <a:pt x="1884225" y="164591"/>
                </a:lnTo>
                <a:lnTo>
                  <a:pt x="1844393" y="142837"/>
                </a:lnTo>
                <a:lnTo>
                  <a:pt x="1803709" y="122491"/>
                </a:lnTo>
                <a:lnTo>
                  <a:pt x="1762206" y="103585"/>
                </a:lnTo>
                <a:lnTo>
                  <a:pt x="1719915" y="86151"/>
                </a:lnTo>
                <a:lnTo>
                  <a:pt x="1676870" y="70223"/>
                </a:lnTo>
                <a:lnTo>
                  <a:pt x="1633103" y="55833"/>
                </a:lnTo>
                <a:lnTo>
                  <a:pt x="1588647" y="43014"/>
                </a:lnTo>
                <a:lnTo>
                  <a:pt x="1543534" y="31798"/>
                </a:lnTo>
                <a:lnTo>
                  <a:pt x="1497798" y="22218"/>
                </a:lnTo>
                <a:lnTo>
                  <a:pt x="1451471" y="14306"/>
                </a:lnTo>
                <a:lnTo>
                  <a:pt x="1404585" y="8096"/>
                </a:lnTo>
                <a:lnTo>
                  <a:pt x="1357174" y="3620"/>
                </a:lnTo>
                <a:lnTo>
                  <a:pt x="1309269" y="910"/>
                </a:lnTo>
                <a:close/>
              </a:path>
              <a:path w="2522220" h="2522220">
                <a:moveTo>
                  <a:pt x="1260903" y="0"/>
                </a:moveTo>
                <a:lnTo>
                  <a:pt x="1212538" y="910"/>
                </a:lnTo>
                <a:lnTo>
                  <a:pt x="1309269" y="910"/>
                </a:lnTo>
                <a:lnTo>
                  <a:pt x="12609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218924DA-2173-4AFB-A14B-03C3F796182E}"/>
              </a:ext>
            </a:extLst>
          </p:cNvPr>
          <p:cNvSpPr/>
          <p:nvPr userDrawn="1"/>
        </p:nvSpPr>
        <p:spPr>
          <a:xfrm>
            <a:off x="11976107" y="5868129"/>
            <a:ext cx="2994026" cy="29940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F851CEA1-827E-4E2E-9F6C-66F12409CCFE}"/>
              </a:ext>
            </a:extLst>
          </p:cNvPr>
          <p:cNvSpPr/>
          <p:nvPr userDrawn="1"/>
        </p:nvSpPr>
        <p:spPr>
          <a:xfrm>
            <a:off x="12239027" y="6102116"/>
            <a:ext cx="2525207" cy="2525207"/>
          </a:xfrm>
          <a:custGeom>
            <a:avLst/>
            <a:gdLst/>
            <a:ahLst/>
            <a:cxnLst/>
            <a:rect l="l" t="t" r="r" b="b"/>
            <a:pathLst>
              <a:path w="2522219" h="2522220">
                <a:moveTo>
                  <a:pt x="1309269" y="910"/>
                </a:moveTo>
                <a:lnTo>
                  <a:pt x="1212538" y="910"/>
                </a:lnTo>
                <a:lnTo>
                  <a:pt x="1164633" y="3620"/>
                </a:lnTo>
                <a:lnTo>
                  <a:pt x="1117222" y="8096"/>
                </a:lnTo>
                <a:lnTo>
                  <a:pt x="1070336" y="14306"/>
                </a:lnTo>
                <a:lnTo>
                  <a:pt x="1024009" y="22218"/>
                </a:lnTo>
                <a:lnTo>
                  <a:pt x="978272" y="31798"/>
                </a:lnTo>
                <a:lnTo>
                  <a:pt x="933160" y="43014"/>
                </a:lnTo>
                <a:lnTo>
                  <a:pt x="888704" y="55833"/>
                </a:lnTo>
                <a:lnTo>
                  <a:pt x="844937" y="70223"/>
                </a:lnTo>
                <a:lnTo>
                  <a:pt x="801892" y="86151"/>
                </a:lnTo>
                <a:lnTo>
                  <a:pt x="759601" y="103585"/>
                </a:lnTo>
                <a:lnTo>
                  <a:pt x="718098" y="122491"/>
                </a:lnTo>
                <a:lnTo>
                  <a:pt x="677414" y="142837"/>
                </a:lnTo>
                <a:lnTo>
                  <a:pt x="637582" y="164591"/>
                </a:lnTo>
                <a:lnTo>
                  <a:pt x="598635" y="187719"/>
                </a:lnTo>
                <a:lnTo>
                  <a:pt x="560606" y="212190"/>
                </a:lnTo>
                <a:lnTo>
                  <a:pt x="523528" y="237970"/>
                </a:lnTo>
                <a:lnTo>
                  <a:pt x="487432" y="265027"/>
                </a:lnTo>
                <a:lnTo>
                  <a:pt x="452352" y="293327"/>
                </a:lnTo>
                <a:lnTo>
                  <a:pt x="418320" y="322840"/>
                </a:lnTo>
                <a:lnTo>
                  <a:pt x="385369" y="353531"/>
                </a:lnTo>
                <a:lnTo>
                  <a:pt x="353531" y="385369"/>
                </a:lnTo>
                <a:lnTo>
                  <a:pt x="322840" y="418320"/>
                </a:lnTo>
                <a:lnTo>
                  <a:pt x="293327" y="452352"/>
                </a:lnTo>
                <a:lnTo>
                  <a:pt x="265027" y="487432"/>
                </a:lnTo>
                <a:lnTo>
                  <a:pt x="237970" y="523528"/>
                </a:lnTo>
                <a:lnTo>
                  <a:pt x="212190" y="560606"/>
                </a:lnTo>
                <a:lnTo>
                  <a:pt x="187719" y="598635"/>
                </a:lnTo>
                <a:lnTo>
                  <a:pt x="164591" y="637582"/>
                </a:lnTo>
                <a:lnTo>
                  <a:pt x="142837" y="677414"/>
                </a:lnTo>
                <a:lnTo>
                  <a:pt x="122491" y="718098"/>
                </a:lnTo>
                <a:lnTo>
                  <a:pt x="103585" y="759601"/>
                </a:lnTo>
                <a:lnTo>
                  <a:pt x="86151" y="801892"/>
                </a:lnTo>
                <a:lnTo>
                  <a:pt x="70223" y="844937"/>
                </a:lnTo>
                <a:lnTo>
                  <a:pt x="55833" y="888704"/>
                </a:lnTo>
                <a:lnTo>
                  <a:pt x="43014" y="933160"/>
                </a:lnTo>
                <a:lnTo>
                  <a:pt x="31798" y="978272"/>
                </a:lnTo>
                <a:lnTo>
                  <a:pt x="22218" y="1024009"/>
                </a:lnTo>
                <a:lnTo>
                  <a:pt x="14306" y="1070336"/>
                </a:lnTo>
                <a:lnTo>
                  <a:pt x="8096" y="1117222"/>
                </a:lnTo>
                <a:lnTo>
                  <a:pt x="3620" y="1164633"/>
                </a:lnTo>
                <a:lnTo>
                  <a:pt x="910" y="1212538"/>
                </a:lnTo>
                <a:lnTo>
                  <a:pt x="0" y="1260903"/>
                </a:lnTo>
                <a:lnTo>
                  <a:pt x="910" y="1309269"/>
                </a:lnTo>
                <a:lnTo>
                  <a:pt x="3620" y="1357174"/>
                </a:lnTo>
                <a:lnTo>
                  <a:pt x="8096" y="1404585"/>
                </a:lnTo>
                <a:lnTo>
                  <a:pt x="14306" y="1451471"/>
                </a:lnTo>
                <a:lnTo>
                  <a:pt x="22218" y="1497798"/>
                </a:lnTo>
                <a:lnTo>
                  <a:pt x="31798" y="1543534"/>
                </a:lnTo>
                <a:lnTo>
                  <a:pt x="43014" y="1588647"/>
                </a:lnTo>
                <a:lnTo>
                  <a:pt x="55833" y="1633103"/>
                </a:lnTo>
                <a:lnTo>
                  <a:pt x="70223" y="1676870"/>
                </a:lnTo>
                <a:lnTo>
                  <a:pt x="86151" y="1719915"/>
                </a:lnTo>
                <a:lnTo>
                  <a:pt x="103585" y="1762206"/>
                </a:lnTo>
                <a:lnTo>
                  <a:pt x="122491" y="1803709"/>
                </a:lnTo>
                <a:lnTo>
                  <a:pt x="142837" y="1844393"/>
                </a:lnTo>
                <a:lnTo>
                  <a:pt x="164591" y="1884225"/>
                </a:lnTo>
                <a:lnTo>
                  <a:pt x="187719" y="1923172"/>
                </a:lnTo>
                <a:lnTo>
                  <a:pt x="212190" y="1961201"/>
                </a:lnTo>
                <a:lnTo>
                  <a:pt x="237970" y="1998279"/>
                </a:lnTo>
                <a:lnTo>
                  <a:pt x="265027" y="2034375"/>
                </a:lnTo>
                <a:lnTo>
                  <a:pt x="293327" y="2069455"/>
                </a:lnTo>
                <a:lnTo>
                  <a:pt x="322840" y="2103487"/>
                </a:lnTo>
                <a:lnTo>
                  <a:pt x="353531" y="2136438"/>
                </a:lnTo>
                <a:lnTo>
                  <a:pt x="385369" y="2168276"/>
                </a:lnTo>
                <a:lnTo>
                  <a:pt x="418320" y="2198967"/>
                </a:lnTo>
                <a:lnTo>
                  <a:pt x="452352" y="2228479"/>
                </a:lnTo>
                <a:lnTo>
                  <a:pt x="487432" y="2256780"/>
                </a:lnTo>
                <a:lnTo>
                  <a:pt x="523528" y="2283837"/>
                </a:lnTo>
                <a:lnTo>
                  <a:pt x="560606" y="2309617"/>
                </a:lnTo>
                <a:lnTo>
                  <a:pt x="598635" y="2334088"/>
                </a:lnTo>
                <a:lnTo>
                  <a:pt x="637582" y="2357216"/>
                </a:lnTo>
                <a:lnTo>
                  <a:pt x="677414" y="2378970"/>
                </a:lnTo>
                <a:lnTo>
                  <a:pt x="718098" y="2399316"/>
                </a:lnTo>
                <a:lnTo>
                  <a:pt x="759601" y="2418222"/>
                </a:lnTo>
                <a:lnTo>
                  <a:pt x="801892" y="2435655"/>
                </a:lnTo>
                <a:lnTo>
                  <a:pt x="844937" y="2451584"/>
                </a:lnTo>
                <a:lnTo>
                  <a:pt x="888704" y="2465974"/>
                </a:lnTo>
                <a:lnTo>
                  <a:pt x="933160" y="2478793"/>
                </a:lnTo>
                <a:lnTo>
                  <a:pt x="978272" y="2490009"/>
                </a:lnTo>
                <a:lnTo>
                  <a:pt x="1024009" y="2499589"/>
                </a:lnTo>
                <a:lnTo>
                  <a:pt x="1070336" y="2507501"/>
                </a:lnTo>
                <a:lnTo>
                  <a:pt x="1117222" y="2513711"/>
                </a:lnTo>
                <a:lnTo>
                  <a:pt x="1164633" y="2518187"/>
                </a:lnTo>
                <a:lnTo>
                  <a:pt x="1212538" y="2520897"/>
                </a:lnTo>
                <a:lnTo>
                  <a:pt x="1260903" y="2521807"/>
                </a:lnTo>
                <a:lnTo>
                  <a:pt x="1309269" y="2520897"/>
                </a:lnTo>
                <a:lnTo>
                  <a:pt x="1357174" y="2518187"/>
                </a:lnTo>
                <a:lnTo>
                  <a:pt x="1404585" y="2513711"/>
                </a:lnTo>
                <a:lnTo>
                  <a:pt x="1451471" y="2507501"/>
                </a:lnTo>
                <a:lnTo>
                  <a:pt x="1497798" y="2499589"/>
                </a:lnTo>
                <a:lnTo>
                  <a:pt x="1543534" y="2490009"/>
                </a:lnTo>
                <a:lnTo>
                  <a:pt x="1588647" y="2478793"/>
                </a:lnTo>
                <a:lnTo>
                  <a:pt x="1633103" y="2465974"/>
                </a:lnTo>
                <a:lnTo>
                  <a:pt x="1676870" y="2451584"/>
                </a:lnTo>
                <a:lnTo>
                  <a:pt x="1719915" y="2435655"/>
                </a:lnTo>
                <a:lnTo>
                  <a:pt x="1762206" y="2418222"/>
                </a:lnTo>
                <a:lnTo>
                  <a:pt x="1803709" y="2399316"/>
                </a:lnTo>
                <a:lnTo>
                  <a:pt x="1844393" y="2378970"/>
                </a:lnTo>
                <a:lnTo>
                  <a:pt x="1884225" y="2357216"/>
                </a:lnTo>
                <a:lnTo>
                  <a:pt x="1923172" y="2334088"/>
                </a:lnTo>
                <a:lnTo>
                  <a:pt x="1961201" y="2309617"/>
                </a:lnTo>
                <a:lnTo>
                  <a:pt x="1998279" y="2283837"/>
                </a:lnTo>
                <a:lnTo>
                  <a:pt x="2034375" y="2256780"/>
                </a:lnTo>
                <a:lnTo>
                  <a:pt x="2069455" y="2228479"/>
                </a:lnTo>
                <a:lnTo>
                  <a:pt x="2103487" y="2198967"/>
                </a:lnTo>
                <a:lnTo>
                  <a:pt x="2136438" y="2168276"/>
                </a:lnTo>
                <a:lnTo>
                  <a:pt x="2168276" y="2136438"/>
                </a:lnTo>
                <a:lnTo>
                  <a:pt x="2198967" y="2103487"/>
                </a:lnTo>
                <a:lnTo>
                  <a:pt x="2228479" y="2069455"/>
                </a:lnTo>
                <a:lnTo>
                  <a:pt x="2256780" y="2034375"/>
                </a:lnTo>
                <a:lnTo>
                  <a:pt x="2283837" y="1998279"/>
                </a:lnTo>
                <a:lnTo>
                  <a:pt x="2309617" y="1961201"/>
                </a:lnTo>
                <a:lnTo>
                  <a:pt x="2334088" y="1923172"/>
                </a:lnTo>
                <a:lnTo>
                  <a:pt x="2357216" y="1884225"/>
                </a:lnTo>
                <a:lnTo>
                  <a:pt x="2378970" y="1844393"/>
                </a:lnTo>
                <a:lnTo>
                  <a:pt x="2399316" y="1803709"/>
                </a:lnTo>
                <a:lnTo>
                  <a:pt x="2418222" y="1762206"/>
                </a:lnTo>
                <a:lnTo>
                  <a:pt x="2435655" y="1719915"/>
                </a:lnTo>
                <a:lnTo>
                  <a:pt x="2451584" y="1676870"/>
                </a:lnTo>
                <a:lnTo>
                  <a:pt x="2465974" y="1633103"/>
                </a:lnTo>
                <a:lnTo>
                  <a:pt x="2478793" y="1588647"/>
                </a:lnTo>
                <a:lnTo>
                  <a:pt x="2490009" y="1543534"/>
                </a:lnTo>
                <a:lnTo>
                  <a:pt x="2499589" y="1497798"/>
                </a:lnTo>
                <a:lnTo>
                  <a:pt x="2507501" y="1451471"/>
                </a:lnTo>
                <a:lnTo>
                  <a:pt x="2513711" y="1404585"/>
                </a:lnTo>
                <a:lnTo>
                  <a:pt x="2518187" y="1357174"/>
                </a:lnTo>
                <a:lnTo>
                  <a:pt x="2520897" y="1309269"/>
                </a:lnTo>
                <a:lnTo>
                  <a:pt x="2521807" y="1260903"/>
                </a:lnTo>
                <a:lnTo>
                  <a:pt x="2520897" y="1212538"/>
                </a:lnTo>
                <a:lnTo>
                  <a:pt x="2518187" y="1164633"/>
                </a:lnTo>
                <a:lnTo>
                  <a:pt x="2513711" y="1117222"/>
                </a:lnTo>
                <a:lnTo>
                  <a:pt x="2507501" y="1070336"/>
                </a:lnTo>
                <a:lnTo>
                  <a:pt x="2499589" y="1024009"/>
                </a:lnTo>
                <a:lnTo>
                  <a:pt x="2490009" y="978272"/>
                </a:lnTo>
                <a:lnTo>
                  <a:pt x="2478793" y="933160"/>
                </a:lnTo>
                <a:lnTo>
                  <a:pt x="2465974" y="888704"/>
                </a:lnTo>
                <a:lnTo>
                  <a:pt x="2451584" y="844937"/>
                </a:lnTo>
                <a:lnTo>
                  <a:pt x="2435655" y="801892"/>
                </a:lnTo>
                <a:lnTo>
                  <a:pt x="2418222" y="759601"/>
                </a:lnTo>
                <a:lnTo>
                  <a:pt x="2399316" y="718098"/>
                </a:lnTo>
                <a:lnTo>
                  <a:pt x="2378970" y="677414"/>
                </a:lnTo>
                <a:lnTo>
                  <a:pt x="2357216" y="637582"/>
                </a:lnTo>
                <a:lnTo>
                  <a:pt x="2334088" y="598635"/>
                </a:lnTo>
                <a:lnTo>
                  <a:pt x="2309617" y="560606"/>
                </a:lnTo>
                <a:lnTo>
                  <a:pt x="2283837" y="523528"/>
                </a:lnTo>
                <a:lnTo>
                  <a:pt x="2256780" y="487432"/>
                </a:lnTo>
                <a:lnTo>
                  <a:pt x="2228479" y="452352"/>
                </a:lnTo>
                <a:lnTo>
                  <a:pt x="2198967" y="418320"/>
                </a:lnTo>
                <a:lnTo>
                  <a:pt x="2168276" y="385369"/>
                </a:lnTo>
                <a:lnTo>
                  <a:pt x="2136438" y="353531"/>
                </a:lnTo>
                <a:lnTo>
                  <a:pt x="2103487" y="322840"/>
                </a:lnTo>
                <a:lnTo>
                  <a:pt x="2069455" y="293327"/>
                </a:lnTo>
                <a:lnTo>
                  <a:pt x="2034375" y="265027"/>
                </a:lnTo>
                <a:lnTo>
                  <a:pt x="1998279" y="237970"/>
                </a:lnTo>
                <a:lnTo>
                  <a:pt x="1961201" y="212190"/>
                </a:lnTo>
                <a:lnTo>
                  <a:pt x="1923172" y="187719"/>
                </a:lnTo>
                <a:lnTo>
                  <a:pt x="1884225" y="164591"/>
                </a:lnTo>
                <a:lnTo>
                  <a:pt x="1844393" y="142837"/>
                </a:lnTo>
                <a:lnTo>
                  <a:pt x="1803709" y="122491"/>
                </a:lnTo>
                <a:lnTo>
                  <a:pt x="1762206" y="103585"/>
                </a:lnTo>
                <a:lnTo>
                  <a:pt x="1719915" y="86151"/>
                </a:lnTo>
                <a:lnTo>
                  <a:pt x="1676870" y="70223"/>
                </a:lnTo>
                <a:lnTo>
                  <a:pt x="1633103" y="55833"/>
                </a:lnTo>
                <a:lnTo>
                  <a:pt x="1588647" y="43014"/>
                </a:lnTo>
                <a:lnTo>
                  <a:pt x="1543534" y="31798"/>
                </a:lnTo>
                <a:lnTo>
                  <a:pt x="1497798" y="22218"/>
                </a:lnTo>
                <a:lnTo>
                  <a:pt x="1451471" y="14306"/>
                </a:lnTo>
                <a:lnTo>
                  <a:pt x="1404585" y="8096"/>
                </a:lnTo>
                <a:lnTo>
                  <a:pt x="1357174" y="3620"/>
                </a:lnTo>
                <a:lnTo>
                  <a:pt x="1309269" y="910"/>
                </a:lnTo>
                <a:close/>
              </a:path>
              <a:path w="2522219" h="2522220">
                <a:moveTo>
                  <a:pt x="1260903" y="0"/>
                </a:moveTo>
                <a:lnTo>
                  <a:pt x="1212538" y="910"/>
                </a:lnTo>
                <a:lnTo>
                  <a:pt x="1309269" y="910"/>
                </a:lnTo>
                <a:lnTo>
                  <a:pt x="12609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A67D120F-9A94-4F07-9B9F-590F7213015C}"/>
              </a:ext>
            </a:extLst>
          </p:cNvPr>
          <p:cNvSpPr/>
          <p:nvPr userDrawn="1"/>
        </p:nvSpPr>
        <p:spPr>
          <a:xfrm>
            <a:off x="9460119" y="3503099"/>
            <a:ext cx="2994026" cy="29940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96BA6F30-31A8-4773-A3A1-81A58E0441FE}"/>
              </a:ext>
            </a:extLst>
          </p:cNvPr>
          <p:cNvSpPr/>
          <p:nvPr userDrawn="1"/>
        </p:nvSpPr>
        <p:spPr>
          <a:xfrm>
            <a:off x="9713979" y="3724252"/>
            <a:ext cx="2525843" cy="2525843"/>
          </a:xfrm>
          <a:custGeom>
            <a:avLst/>
            <a:gdLst/>
            <a:ahLst/>
            <a:cxnLst/>
            <a:rect l="l" t="t" r="r" b="b"/>
            <a:pathLst>
              <a:path w="2522854" h="2522854">
                <a:moveTo>
                  <a:pt x="1246671" y="0"/>
                </a:moveTo>
                <a:lnTo>
                  <a:pt x="1200793" y="1356"/>
                </a:lnTo>
                <a:lnTo>
                  <a:pt x="1154823" y="4409"/>
                </a:lnTo>
                <a:lnTo>
                  <a:pt x="1108802" y="9176"/>
                </a:lnTo>
                <a:lnTo>
                  <a:pt x="1062773" y="15676"/>
                </a:lnTo>
                <a:lnTo>
                  <a:pt x="1016779" y="23926"/>
                </a:lnTo>
                <a:lnTo>
                  <a:pt x="970861" y="33945"/>
                </a:lnTo>
                <a:lnTo>
                  <a:pt x="925064" y="45751"/>
                </a:lnTo>
                <a:lnTo>
                  <a:pt x="879428" y="59361"/>
                </a:lnTo>
                <a:lnTo>
                  <a:pt x="833996" y="74793"/>
                </a:lnTo>
                <a:lnTo>
                  <a:pt x="788812" y="92067"/>
                </a:lnTo>
                <a:lnTo>
                  <a:pt x="744310" y="111029"/>
                </a:lnTo>
                <a:lnTo>
                  <a:pt x="700909" y="131488"/>
                </a:lnTo>
                <a:lnTo>
                  <a:pt x="658627" y="153399"/>
                </a:lnTo>
                <a:lnTo>
                  <a:pt x="617482" y="176721"/>
                </a:lnTo>
                <a:lnTo>
                  <a:pt x="577492" y="201412"/>
                </a:lnTo>
                <a:lnTo>
                  <a:pt x="538675" y="227428"/>
                </a:lnTo>
                <a:lnTo>
                  <a:pt x="501049" y="254727"/>
                </a:lnTo>
                <a:lnTo>
                  <a:pt x="464633" y="283267"/>
                </a:lnTo>
                <a:lnTo>
                  <a:pt x="429444" y="313005"/>
                </a:lnTo>
                <a:lnTo>
                  <a:pt x="395500" y="343898"/>
                </a:lnTo>
                <a:lnTo>
                  <a:pt x="362820" y="375905"/>
                </a:lnTo>
                <a:lnTo>
                  <a:pt x="331421" y="408982"/>
                </a:lnTo>
                <a:lnTo>
                  <a:pt x="301321" y="443088"/>
                </a:lnTo>
                <a:lnTo>
                  <a:pt x="272539" y="478179"/>
                </a:lnTo>
                <a:lnTo>
                  <a:pt x="245093" y="514213"/>
                </a:lnTo>
                <a:lnTo>
                  <a:pt x="219000" y="551148"/>
                </a:lnTo>
                <a:lnTo>
                  <a:pt x="194278" y="588941"/>
                </a:lnTo>
                <a:lnTo>
                  <a:pt x="170947" y="627549"/>
                </a:lnTo>
                <a:lnTo>
                  <a:pt x="149023" y="666931"/>
                </a:lnTo>
                <a:lnTo>
                  <a:pt x="128525" y="707043"/>
                </a:lnTo>
                <a:lnTo>
                  <a:pt x="109470" y="747843"/>
                </a:lnTo>
                <a:lnTo>
                  <a:pt x="91878" y="789289"/>
                </a:lnTo>
                <a:lnTo>
                  <a:pt x="75765" y="831338"/>
                </a:lnTo>
                <a:lnTo>
                  <a:pt x="61150" y="873947"/>
                </a:lnTo>
                <a:lnTo>
                  <a:pt x="48051" y="917075"/>
                </a:lnTo>
                <a:lnTo>
                  <a:pt x="36486" y="960678"/>
                </a:lnTo>
                <a:lnTo>
                  <a:pt x="26474" y="1004714"/>
                </a:lnTo>
                <a:lnTo>
                  <a:pt x="18031" y="1049141"/>
                </a:lnTo>
                <a:lnTo>
                  <a:pt x="11176" y="1093916"/>
                </a:lnTo>
                <a:lnTo>
                  <a:pt x="5928" y="1138996"/>
                </a:lnTo>
                <a:lnTo>
                  <a:pt x="2303" y="1184339"/>
                </a:lnTo>
                <a:lnTo>
                  <a:pt x="321" y="1229903"/>
                </a:lnTo>
                <a:lnTo>
                  <a:pt x="0" y="1275645"/>
                </a:lnTo>
                <a:lnTo>
                  <a:pt x="1356" y="1321522"/>
                </a:lnTo>
                <a:lnTo>
                  <a:pt x="4409" y="1367493"/>
                </a:lnTo>
                <a:lnTo>
                  <a:pt x="9176" y="1413514"/>
                </a:lnTo>
                <a:lnTo>
                  <a:pt x="15676" y="1459543"/>
                </a:lnTo>
                <a:lnTo>
                  <a:pt x="23926" y="1505537"/>
                </a:lnTo>
                <a:lnTo>
                  <a:pt x="33945" y="1551454"/>
                </a:lnTo>
                <a:lnTo>
                  <a:pt x="45751" y="1597252"/>
                </a:lnTo>
                <a:lnTo>
                  <a:pt x="59361" y="1642888"/>
                </a:lnTo>
                <a:lnTo>
                  <a:pt x="74793" y="1688319"/>
                </a:lnTo>
                <a:lnTo>
                  <a:pt x="92067" y="1733504"/>
                </a:lnTo>
                <a:lnTo>
                  <a:pt x="111029" y="1778006"/>
                </a:lnTo>
                <a:lnTo>
                  <a:pt x="131486" y="1821407"/>
                </a:lnTo>
                <a:lnTo>
                  <a:pt x="153397" y="1863689"/>
                </a:lnTo>
                <a:lnTo>
                  <a:pt x="176719" y="1904834"/>
                </a:lnTo>
                <a:lnTo>
                  <a:pt x="201408" y="1944824"/>
                </a:lnTo>
                <a:lnTo>
                  <a:pt x="227424" y="1983641"/>
                </a:lnTo>
                <a:lnTo>
                  <a:pt x="254723" y="2021266"/>
                </a:lnTo>
                <a:lnTo>
                  <a:pt x="283262" y="2057683"/>
                </a:lnTo>
                <a:lnTo>
                  <a:pt x="313000" y="2092872"/>
                </a:lnTo>
                <a:lnTo>
                  <a:pt x="343893" y="2126816"/>
                </a:lnTo>
                <a:lnTo>
                  <a:pt x="375900" y="2159496"/>
                </a:lnTo>
                <a:lnTo>
                  <a:pt x="408977" y="2190895"/>
                </a:lnTo>
                <a:lnTo>
                  <a:pt x="443082" y="2220994"/>
                </a:lnTo>
                <a:lnTo>
                  <a:pt x="478173" y="2249777"/>
                </a:lnTo>
                <a:lnTo>
                  <a:pt x="514207" y="2277223"/>
                </a:lnTo>
                <a:lnTo>
                  <a:pt x="551142" y="2303316"/>
                </a:lnTo>
                <a:lnTo>
                  <a:pt x="588935" y="2328037"/>
                </a:lnTo>
                <a:lnTo>
                  <a:pt x="627544" y="2351369"/>
                </a:lnTo>
                <a:lnTo>
                  <a:pt x="666926" y="2373293"/>
                </a:lnTo>
                <a:lnTo>
                  <a:pt x="707038" y="2393791"/>
                </a:lnTo>
                <a:lnTo>
                  <a:pt x="747838" y="2412845"/>
                </a:lnTo>
                <a:lnTo>
                  <a:pt x="789284" y="2430438"/>
                </a:lnTo>
                <a:lnTo>
                  <a:pt x="831334" y="2446551"/>
                </a:lnTo>
                <a:lnTo>
                  <a:pt x="873943" y="2461166"/>
                </a:lnTo>
                <a:lnTo>
                  <a:pt x="917071" y="2474264"/>
                </a:lnTo>
                <a:lnTo>
                  <a:pt x="960674" y="2485829"/>
                </a:lnTo>
                <a:lnTo>
                  <a:pt x="1004711" y="2495842"/>
                </a:lnTo>
                <a:lnTo>
                  <a:pt x="1049138" y="2504285"/>
                </a:lnTo>
                <a:lnTo>
                  <a:pt x="1093913" y="2511140"/>
                </a:lnTo>
                <a:lnTo>
                  <a:pt x="1138994" y="2516388"/>
                </a:lnTo>
                <a:lnTo>
                  <a:pt x="1184337" y="2520012"/>
                </a:lnTo>
                <a:lnTo>
                  <a:pt x="1229901" y="2521994"/>
                </a:lnTo>
                <a:lnTo>
                  <a:pt x="1275643" y="2522316"/>
                </a:lnTo>
                <a:lnTo>
                  <a:pt x="1321521" y="2520960"/>
                </a:lnTo>
                <a:lnTo>
                  <a:pt x="1367492" y="2517907"/>
                </a:lnTo>
                <a:lnTo>
                  <a:pt x="1413513" y="2513139"/>
                </a:lnTo>
                <a:lnTo>
                  <a:pt x="1459542" y="2506640"/>
                </a:lnTo>
                <a:lnTo>
                  <a:pt x="1505536" y="2498389"/>
                </a:lnTo>
                <a:lnTo>
                  <a:pt x="1551454" y="2488370"/>
                </a:lnTo>
                <a:lnTo>
                  <a:pt x="1597252" y="2476565"/>
                </a:lnTo>
                <a:lnTo>
                  <a:pt x="1642888" y="2462955"/>
                </a:lnTo>
                <a:lnTo>
                  <a:pt x="1688319" y="2447522"/>
                </a:lnTo>
                <a:lnTo>
                  <a:pt x="1733504" y="2430249"/>
                </a:lnTo>
                <a:lnTo>
                  <a:pt x="1778006" y="2411287"/>
                </a:lnTo>
                <a:lnTo>
                  <a:pt x="1821407" y="2390830"/>
                </a:lnTo>
                <a:lnTo>
                  <a:pt x="1863689" y="2368919"/>
                </a:lnTo>
                <a:lnTo>
                  <a:pt x="1904834" y="2345597"/>
                </a:lnTo>
                <a:lnTo>
                  <a:pt x="1944824" y="2320907"/>
                </a:lnTo>
                <a:lnTo>
                  <a:pt x="1983641" y="2294892"/>
                </a:lnTo>
                <a:lnTo>
                  <a:pt x="2021266" y="2267593"/>
                </a:lnTo>
                <a:lnTo>
                  <a:pt x="2057683" y="2239054"/>
                </a:lnTo>
                <a:lnTo>
                  <a:pt x="2092872" y="2209316"/>
                </a:lnTo>
                <a:lnTo>
                  <a:pt x="2126816" y="2178423"/>
                </a:lnTo>
                <a:lnTo>
                  <a:pt x="2159496" y="2146416"/>
                </a:lnTo>
                <a:lnTo>
                  <a:pt x="2190895" y="2113339"/>
                </a:lnTo>
                <a:lnTo>
                  <a:pt x="2220994" y="2079234"/>
                </a:lnTo>
                <a:lnTo>
                  <a:pt x="2249777" y="2044143"/>
                </a:lnTo>
                <a:lnTo>
                  <a:pt x="2277223" y="2008108"/>
                </a:lnTo>
                <a:lnTo>
                  <a:pt x="2303316" y="1971173"/>
                </a:lnTo>
                <a:lnTo>
                  <a:pt x="2328037" y="1933381"/>
                </a:lnTo>
                <a:lnTo>
                  <a:pt x="2351369" y="1894772"/>
                </a:lnTo>
                <a:lnTo>
                  <a:pt x="2373293" y="1855390"/>
                </a:lnTo>
                <a:lnTo>
                  <a:pt x="2393791" y="1815278"/>
                </a:lnTo>
                <a:lnTo>
                  <a:pt x="2412845" y="1774477"/>
                </a:lnTo>
                <a:lnTo>
                  <a:pt x="2430438" y="1733031"/>
                </a:lnTo>
                <a:lnTo>
                  <a:pt x="2446551" y="1690982"/>
                </a:lnTo>
                <a:lnTo>
                  <a:pt x="2461166" y="1648372"/>
                </a:lnTo>
                <a:lnTo>
                  <a:pt x="2474264" y="1605245"/>
                </a:lnTo>
                <a:lnTo>
                  <a:pt x="2485829" y="1561641"/>
                </a:lnTo>
                <a:lnTo>
                  <a:pt x="2495842" y="1517605"/>
                </a:lnTo>
                <a:lnTo>
                  <a:pt x="2504285" y="1473178"/>
                </a:lnTo>
                <a:lnTo>
                  <a:pt x="2511140" y="1428403"/>
                </a:lnTo>
                <a:lnTo>
                  <a:pt x="2516388" y="1383322"/>
                </a:lnTo>
                <a:lnTo>
                  <a:pt x="2520012" y="1337979"/>
                </a:lnTo>
                <a:lnTo>
                  <a:pt x="2521994" y="1292414"/>
                </a:lnTo>
                <a:lnTo>
                  <a:pt x="2522316" y="1246672"/>
                </a:lnTo>
                <a:lnTo>
                  <a:pt x="2520960" y="1200795"/>
                </a:lnTo>
                <a:lnTo>
                  <a:pt x="2517907" y="1154824"/>
                </a:lnTo>
                <a:lnTo>
                  <a:pt x="2513139" y="1108803"/>
                </a:lnTo>
                <a:lnTo>
                  <a:pt x="2506640" y="1062774"/>
                </a:lnTo>
                <a:lnTo>
                  <a:pt x="2498389" y="1016779"/>
                </a:lnTo>
                <a:lnTo>
                  <a:pt x="2488370" y="970862"/>
                </a:lnTo>
                <a:lnTo>
                  <a:pt x="2476565" y="925064"/>
                </a:lnTo>
                <a:lnTo>
                  <a:pt x="2462955" y="879428"/>
                </a:lnTo>
                <a:lnTo>
                  <a:pt x="2447522" y="833996"/>
                </a:lnTo>
                <a:lnTo>
                  <a:pt x="2430249" y="788812"/>
                </a:lnTo>
                <a:lnTo>
                  <a:pt x="2411286" y="744310"/>
                </a:lnTo>
                <a:lnTo>
                  <a:pt x="2390828" y="700909"/>
                </a:lnTo>
                <a:lnTo>
                  <a:pt x="2368916" y="658627"/>
                </a:lnTo>
                <a:lnTo>
                  <a:pt x="2345594" y="617482"/>
                </a:lnTo>
                <a:lnTo>
                  <a:pt x="2320904" y="577492"/>
                </a:lnTo>
                <a:lnTo>
                  <a:pt x="2294888" y="538675"/>
                </a:lnTo>
                <a:lnTo>
                  <a:pt x="2267589" y="501049"/>
                </a:lnTo>
                <a:lnTo>
                  <a:pt x="2239049" y="464633"/>
                </a:lnTo>
                <a:lnTo>
                  <a:pt x="2209311" y="429444"/>
                </a:lnTo>
                <a:lnTo>
                  <a:pt x="2178418" y="395500"/>
                </a:lnTo>
                <a:lnTo>
                  <a:pt x="2146411" y="362820"/>
                </a:lnTo>
                <a:lnTo>
                  <a:pt x="2113333" y="331421"/>
                </a:lnTo>
                <a:lnTo>
                  <a:pt x="2079228" y="301321"/>
                </a:lnTo>
                <a:lnTo>
                  <a:pt x="2044137" y="272539"/>
                </a:lnTo>
                <a:lnTo>
                  <a:pt x="2008103" y="245093"/>
                </a:lnTo>
                <a:lnTo>
                  <a:pt x="1971168" y="219000"/>
                </a:lnTo>
                <a:lnTo>
                  <a:pt x="1933375" y="194278"/>
                </a:lnTo>
                <a:lnTo>
                  <a:pt x="1894767" y="170947"/>
                </a:lnTo>
                <a:lnTo>
                  <a:pt x="1855385" y="149023"/>
                </a:lnTo>
                <a:lnTo>
                  <a:pt x="1815273" y="128525"/>
                </a:lnTo>
                <a:lnTo>
                  <a:pt x="1774473" y="109470"/>
                </a:lnTo>
                <a:lnTo>
                  <a:pt x="1733027" y="91878"/>
                </a:lnTo>
                <a:lnTo>
                  <a:pt x="1690978" y="75765"/>
                </a:lnTo>
                <a:lnTo>
                  <a:pt x="1648368" y="61150"/>
                </a:lnTo>
                <a:lnTo>
                  <a:pt x="1605241" y="48051"/>
                </a:lnTo>
                <a:lnTo>
                  <a:pt x="1561638" y="36486"/>
                </a:lnTo>
                <a:lnTo>
                  <a:pt x="1517602" y="26474"/>
                </a:lnTo>
                <a:lnTo>
                  <a:pt x="1473175" y="18031"/>
                </a:lnTo>
                <a:lnTo>
                  <a:pt x="1428400" y="11176"/>
                </a:lnTo>
                <a:lnTo>
                  <a:pt x="1383320" y="5928"/>
                </a:lnTo>
                <a:lnTo>
                  <a:pt x="1337976" y="2303"/>
                </a:lnTo>
                <a:lnTo>
                  <a:pt x="1292413" y="321"/>
                </a:lnTo>
                <a:lnTo>
                  <a:pt x="1246671" y="0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04BC4EE2-A30D-498A-B4B3-EE2F5A0240FC}"/>
              </a:ext>
            </a:extLst>
          </p:cNvPr>
          <p:cNvSpPr/>
          <p:nvPr userDrawn="1"/>
        </p:nvSpPr>
        <p:spPr>
          <a:xfrm>
            <a:off x="7365091" y="6277771"/>
            <a:ext cx="2151385" cy="2162193"/>
          </a:xfrm>
          <a:custGeom>
            <a:avLst/>
            <a:gdLst/>
            <a:ahLst/>
            <a:cxnLst/>
            <a:rect l="l" t="t" r="r" b="b"/>
            <a:pathLst>
              <a:path w="2148840" h="2159634">
                <a:moveTo>
                  <a:pt x="1055301" y="0"/>
                </a:moveTo>
                <a:lnTo>
                  <a:pt x="1007473" y="1887"/>
                </a:lnTo>
                <a:lnTo>
                  <a:pt x="960217" y="5840"/>
                </a:lnTo>
                <a:lnTo>
                  <a:pt x="913576" y="11813"/>
                </a:lnTo>
                <a:lnTo>
                  <a:pt x="867593" y="19763"/>
                </a:lnTo>
                <a:lnTo>
                  <a:pt x="822310" y="29645"/>
                </a:lnTo>
                <a:lnTo>
                  <a:pt x="777772" y="41414"/>
                </a:lnTo>
                <a:lnTo>
                  <a:pt x="734020" y="55024"/>
                </a:lnTo>
                <a:lnTo>
                  <a:pt x="691098" y="70433"/>
                </a:lnTo>
                <a:lnTo>
                  <a:pt x="649048" y="87595"/>
                </a:lnTo>
                <a:lnTo>
                  <a:pt x="607913" y="106464"/>
                </a:lnTo>
                <a:lnTo>
                  <a:pt x="567736" y="126998"/>
                </a:lnTo>
                <a:lnTo>
                  <a:pt x="528561" y="149151"/>
                </a:lnTo>
                <a:lnTo>
                  <a:pt x="490429" y="172878"/>
                </a:lnTo>
                <a:lnTo>
                  <a:pt x="453385" y="198135"/>
                </a:lnTo>
                <a:lnTo>
                  <a:pt x="417470" y="224876"/>
                </a:lnTo>
                <a:lnTo>
                  <a:pt x="382728" y="253059"/>
                </a:lnTo>
                <a:lnTo>
                  <a:pt x="349201" y="282637"/>
                </a:lnTo>
                <a:lnTo>
                  <a:pt x="316933" y="313566"/>
                </a:lnTo>
                <a:lnTo>
                  <a:pt x="285967" y="345802"/>
                </a:lnTo>
                <a:lnTo>
                  <a:pt x="256344" y="379300"/>
                </a:lnTo>
                <a:lnTo>
                  <a:pt x="228109" y="414014"/>
                </a:lnTo>
                <a:lnTo>
                  <a:pt x="201304" y="449902"/>
                </a:lnTo>
                <a:lnTo>
                  <a:pt x="175971" y="486917"/>
                </a:lnTo>
                <a:lnTo>
                  <a:pt x="152155" y="525015"/>
                </a:lnTo>
                <a:lnTo>
                  <a:pt x="129897" y="564152"/>
                </a:lnTo>
                <a:lnTo>
                  <a:pt x="109241" y="604283"/>
                </a:lnTo>
                <a:lnTo>
                  <a:pt x="90229" y="645363"/>
                </a:lnTo>
                <a:lnTo>
                  <a:pt x="72905" y="687348"/>
                </a:lnTo>
                <a:lnTo>
                  <a:pt x="57311" y="730193"/>
                </a:lnTo>
                <a:lnTo>
                  <a:pt x="43491" y="773853"/>
                </a:lnTo>
                <a:lnTo>
                  <a:pt x="31486" y="818284"/>
                </a:lnTo>
                <a:lnTo>
                  <a:pt x="21341" y="863440"/>
                </a:lnTo>
                <a:lnTo>
                  <a:pt x="13097" y="909278"/>
                </a:lnTo>
                <a:lnTo>
                  <a:pt x="6798" y="955753"/>
                </a:lnTo>
                <a:lnTo>
                  <a:pt x="2487" y="1002820"/>
                </a:lnTo>
                <a:lnTo>
                  <a:pt x="207" y="1050434"/>
                </a:lnTo>
                <a:lnTo>
                  <a:pt x="0" y="1098551"/>
                </a:lnTo>
                <a:lnTo>
                  <a:pt x="1886" y="1146632"/>
                </a:lnTo>
                <a:lnTo>
                  <a:pt x="5827" y="1194138"/>
                </a:lnTo>
                <a:lnTo>
                  <a:pt x="11778" y="1241025"/>
                </a:lnTo>
                <a:lnTo>
                  <a:pt x="19695" y="1287252"/>
                </a:lnTo>
                <a:lnTo>
                  <a:pt x="29533" y="1332775"/>
                </a:lnTo>
                <a:lnTo>
                  <a:pt x="41248" y="1377550"/>
                </a:lnTo>
                <a:lnTo>
                  <a:pt x="54796" y="1421534"/>
                </a:lnTo>
                <a:lnTo>
                  <a:pt x="70132" y="1464686"/>
                </a:lnTo>
                <a:lnTo>
                  <a:pt x="87211" y="1506960"/>
                </a:lnTo>
                <a:lnTo>
                  <a:pt x="105990" y="1548315"/>
                </a:lnTo>
                <a:lnTo>
                  <a:pt x="126424" y="1588706"/>
                </a:lnTo>
                <a:lnTo>
                  <a:pt x="148468" y="1628092"/>
                </a:lnTo>
                <a:lnTo>
                  <a:pt x="172078" y="1666428"/>
                </a:lnTo>
                <a:lnTo>
                  <a:pt x="197210" y="1703672"/>
                </a:lnTo>
                <a:lnTo>
                  <a:pt x="223818" y="1739781"/>
                </a:lnTo>
                <a:lnTo>
                  <a:pt x="251860" y="1774711"/>
                </a:lnTo>
                <a:lnTo>
                  <a:pt x="281289" y="1808419"/>
                </a:lnTo>
                <a:lnTo>
                  <a:pt x="312063" y="1840862"/>
                </a:lnTo>
                <a:lnTo>
                  <a:pt x="344136" y="1871998"/>
                </a:lnTo>
                <a:lnTo>
                  <a:pt x="377464" y="1901782"/>
                </a:lnTo>
                <a:lnTo>
                  <a:pt x="412002" y="1930172"/>
                </a:lnTo>
                <a:lnTo>
                  <a:pt x="447707" y="1957125"/>
                </a:lnTo>
                <a:lnTo>
                  <a:pt x="484533" y="1982597"/>
                </a:lnTo>
                <a:lnTo>
                  <a:pt x="522436" y="2006546"/>
                </a:lnTo>
                <a:lnTo>
                  <a:pt x="561372" y="2028927"/>
                </a:lnTo>
                <a:lnTo>
                  <a:pt x="601297" y="2049699"/>
                </a:lnTo>
                <a:lnTo>
                  <a:pt x="642166" y="2068818"/>
                </a:lnTo>
                <a:lnTo>
                  <a:pt x="683934" y="2086241"/>
                </a:lnTo>
                <a:lnTo>
                  <a:pt x="726557" y="2101925"/>
                </a:lnTo>
                <a:lnTo>
                  <a:pt x="769991" y="2115826"/>
                </a:lnTo>
                <a:lnTo>
                  <a:pt x="814192" y="2127902"/>
                </a:lnTo>
                <a:lnTo>
                  <a:pt x="859114" y="2138109"/>
                </a:lnTo>
                <a:lnTo>
                  <a:pt x="904713" y="2146404"/>
                </a:lnTo>
                <a:lnTo>
                  <a:pt x="950946" y="2152744"/>
                </a:lnTo>
                <a:lnTo>
                  <a:pt x="997767" y="2157087"/>
                </a:lnTo>
                <a:lnTo>
                  <a:pt x="1045132" y="2159388"/>
                </a:lnTo>
                <a:lnTo>
                  <a:pt x="1092997" y="2159605"/>
                </a:lnTo>
                <a:lnTo>
                  <a:pt x="1140825" y="2157718"/>
                </a:lnTo>
                <a:lnTo>
                  <a:pt x="1188081" y="2153765"/>
                </a:lnTo>
                <a:lnTo>
                  <a:pt x="1234722" y="2147791"/>
                </a:lnTo>
                <a:lnTo>
                  <a:pt x="1280705" y="2139841"/>
                </a:lnTo>
                <a:lnTo>
                  <a:pt x="1325987" y="2129959"/>
                </a:lnTo>
                <a:lnTo>
                  <a:pt x="1370526" y="2118191"/>
                </a:lnTo>
                <a:lnTo>
                  <a:pt x="1414278" y="2104580"/>
                </a:lnTo>
                <a:lnTo>
                  <a:pt x="1457200" y="2089171"/>
                </a:lnTo>
                <a:lnTo>
                  <a:pt x="1499250" y="2072010"/>
                </a:lnTo>
                <a:lnTo>
                  <a:pt x="1540385" y="2053140"/>
                </a:lnTo>
                <a:lnTo>
                  <a:pt x="1580561" y="2032606"/>
                </a:lnTo>
                <a:lnTo>
                  <a:pt x="1619737" y="2010454"/>
                </a:lnTo>
                <a:lnTo>
                  <a:pt x="1657868" y="1986727"/>
                </a:lnTo>
                <a:lnTo>
                  <a:pt x="1694913" y="1961470"/>
                </a:lnTo>
                <a:lnTo>
                  <a:pt x="1730827" y="1934728"/>
                </a:lnTo>
                <a:lnTo>
                  <a:pt x="1765570" y="1906545"/>
                </a:lnTo>
                <a:lnTo>
                  <a:pt x="1799096" y="1876967"/>
                </a:lnTo>
                <a:lnTo>
                  <a:pt x="1831364" y="1846038"/>
                </a:lnTo>
                <a:lnTo>
                  <a:pt x="1862331" y="1813802"/>
                </a:lnTo>
                <a:lnTo>
                  <a:pt x="1891953" y="1780305"/>
                </a:lnTo>
                <a:lnTo>
                  <a:pt x="1920189" y="1745590"/>
                </a:lnTo>
                <a:lnTo>
                  <a:pt x="1946994" y="1709703"/>
                </a:lnTo>
                <a:lnTo>
                  <a:pt x="1972326" y="1672688"/>
                </a:lnTo>
                <a:lnTo>
                  <a:pt x="1996143" y="1634589"/>
                </a:lnTo>
                <a:lnTo>
                  <a:pt x="2018400" y="1595452"/>
                </a:lnTo>
                <a:lnTo>
                  <a:pt x="2039057" y="1555321"/>
                </a:lnTo>
                <a:lnTo>
                  <a:pt x="2058068" y="1514241"/>
                </a:lnTo>
                <a:lnTo>
                  <a:pt x="2075392" y="1472256"/>
                </a:lnTo>
                <a:lnTo>
                  <a:pt x="2090986" y="1429411"/>
                </a:lnTo>
                <a:lnTo>
                  <a:pt x="2104807" y="1385751"/>
                </a:lnTo>
                <a:lnTo>
                  <a:pt x="2116811" y="1341321"/>
                </a:lnTo>
                <a:lnTo>
                  <a:pt x="2126957" y="1296164"/>
                </a:lnTo>
                <a:lnTo>
                  <a:pt x="2135200" y="1250326"/>
                </a:lnTo>
                <a:lnTo>
                  <a:pt x="2141499" y="1203851"/>
                </a:lnTo>
                <a:lnTo>
                  <a:pt x="2145810" y="1156784"/>
                </a:lnTo>
                <a:lnTo>
                  <a:pt x="2148091" y="1109170"/>
                </a:lnTo>
                <a:lnTo>
                  <a:pt x="2148298" y="1061053"/>
                </a:lnTo>
              </a:path>
            </a:pathLst>
          </a:custGeom>
          <a:ln w="67851">
            <a:solidFill>
              <a:srgbClr val="F5F5F6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EFF43EF1-D011-48D6-8A01-92254621D74C}"/>
              </a:ext>
            </a:extLst>
          </p:cNvPr>
          <p:cNvSpPr/>
          <p:nvPr userDrawn="1"/>
        </p:nvSpPr>
        <p:spPr>
          <a:xfrm>
            <a:off x="9901209" y="3911483"/>
            <a:ext cx="2151385" cy="2162193"/>
          </a:xfrm>
          <a:custGeom>
            <a:avLst/>
            <a:gdLst/>
            <a:ahLst/>
            <a:cxnLst/>
            <a:rect l="l" t="t" r="r" b="b"/>
            <a:pathLst>
              <a:path w="2148840" h="2159635">
                <a:moveTo>
                  <a:pt x="1055301" y="0"/>
                </a:moveTo>
                <a:lnTo>
                  <a:pt x="1007473" y="1887"/>
                </a:lnTo>
                <a:lnTo>
                  <a:pt x="960217" y="5840"/>
                </a:lnTo>
                <a:lnTo>
                  <a:pt x="913576" y="11813"/>
                </a:lnTo>
                <a:lnTo>
                  <a:pt x="867593" y="19763"/>
                </a:lnTo>
                <a:lnTo>
                  <a:pt x="822310" y="29645"/>
                </a:lnTo>
                <a:lnTo>
                  <a:pt x="777772" y="41414"/>
                </a:lnTo>
                <a:lnTo>
                  <a:pt x="734020" y="55024"/>
                </a:lnTo>
                <a:lnTo>
                  <a:pt x="691098" y="70433"/>
                </a:lnTo>
                <a:lnTo>
                  <a:pt x="649048" y="87595"/>
                </a:lnTo>
                <a:lnTo>
                  <a:pt x="607913" y="106464"/>
                </a:lnTo>
                <a:lnTo>
                  <a:pt x="567736" y="126998"/>
                </a:lnTo>
                <a:lnTo>
                  <a:pt x="528561" y="149151"/>
                </a:lnTo>
                <a:lnTo>
                  <a:pt x="490429" y="172878"/>
                </a:lnTo>
                <a:lnTo>
                  <a:pt x="453385" y="198135"/>
                </a:lnTo>
                <a:lnTo>
                  <a:pt x="417470" y="224876"/>
                </a:lnTo>
                <a:lnTo>
                  <a:pt x="382728" y="253059"/>
                </a:lnTo>
                <a:lnTo>
                  <a:pt x="349201" y="282637"/>
                </a:lnTo>
                <a:lnTo>
                  <a:pt x="316933" y="313566"/>
                </a:lnTo>
                <a:lnTo>
                  <a:pt x="285967" y="345802"/>
                </a:lnTo>
                <a:lnTo>
                  <a:pt x="256344" y="379300"/>
                </a:lnTo>
                <a:lnTo>
                  <a:pt x="228109" y="414014"/>
                </a:lnTo>
                <a:lnTo>
                  <a:pt x="201304" y="449902"/>
                </a:lnTo>
                <a:lnTo>
                  <a:pt x="175971" y="486917"/>
                </a:lnTo>
                <a:lnTo>
                  <a:pt x="152155" y="525015"/>
                </a:lnTo>
                <a:lnTo>
                  <a:pt x="129897" y="564152"/>
                </a:lnTo>
                <a:lnTo>
                  <a:pt x="109241" y="604283"/>
                </a:lnTo>
                <a:lnTo>
                  <a:pt x="90229" y="645363"/>
                </a:lnTo>
                <a:lnTo>
                  <a:pt x="72905" y="687348"/>
                </a:lnTo>
                <a:lnTo>
                  <a:pt x="57311" y="730193"/>
                </a:lnTo>
                <a:lnTo>
                  <a:pt x="43491" y="773853"/>
                </a:lnTo>
                <a:lnTo>
                  <a:pt x="31486" y="818284"/>
                </a:lnTo>
                <a:lnTo>
                  <a:pt x="21341" y="863440"/>
                </a:lnTo>
                <a:lnTo>
                  <a:pt x="13097" y="909278"/>
                </a:lnTo>
                <a:lnTo>
                  <a:pt x="6798" y="955753"/>
                </a:lnTo>
                <a:lnTo>
                  <a:pt x="2487" y="1002820"/>
                </a:lnTo>
                <a:lnTo>
                  <a:pt x="207" y="1050434"/>
                </a:lnTo>
                <a:lnTo>
                  <a:pt x="0" y="1098551"/>
                </a:lnTo>
                <a:lnTo>
                  <a:pt x="1886" y="1146632"/>
                </a:lnTo>
                <a:lnTo>
                  <a:pt x="5827" y="1194138"/>
                </a:lnTo>
                <a:lnTo>
                  <a:pt x="11778" y="1241025"/>
                </a:lnTo>
                <a:lnTo>
                  <a:pt x="19695" y="1287252"/>
                </a:lnTo>
                <a:lnTo>
                  <a:pt x="29533" y="1332775"/>
                </a:lnTo>
                <a:lnTo>
                  <a:pt x="41248" y="1377550"/>
                </a:lnTo>
                <a:lnTo>
                  <a:pt x="54796" y="1421534"/>
                </a:lnTo>
                <a:lnTo>
                  <a:pt x="70132" y="1464686"/>
                </a:lnTo>
                <a:lnTo>
                  <a:pt x="87211" y="1506960"/>
                </a:lnTo>
                <a:lnTo>
                  <a:pt x="105990" y="1548315"/>
                </a:lnTo>
                <a:lnTo>
                  <a:pt x="126424" y="1588706"/>
                </a:lnTo>
                <a:lnTo>
                  <a:pt x="148468" y="1628092"/>
                </a:lnTo>
                <a:lnTo>
                  <a:pt x="172078" y="1666428"/>
                </a:lnTo>
                <a:lnTo>
                  <a:pt x="197210" y="1703672"/>
                </a:lnTo>
                <a:lnTo>
                  <a:pt x="223818" y="1739781"/>
                </a:lnTo>
                <a:lnTo>
                  <a:pt x="251860" y="1774711"/>
                </a:lnTo>
                <a:lnTo>
                  <a:pt x="281289" y="1808419"/>
                </a:lnTo>
                <a:lnTo>
                  <a:pt x="312063" y="1840862"/>
                </a:lnTo>
                <a:lnTo>
                  <a:pt x="344136" y="1871998"/>
                </a:lnTo>
                <a:lnTo>
                  <a:pt x="377464" y="1901782"/>
                </a:lnTo>
                <a:lnTo>
                  <a:pt x="412002" y="1930172"/>
                </a:lnTo>
                <a:lnTo>
                  <a:pt x="447707" y="1957125"/>
                </a:lnTo>
                <a:lnTo>
                  <a:pt x="484533" y="1982597"/>
                </a:lnTo>
                <a:lnTo>
                  <a:pt x="522436" y="2006546"/>
                </a:lnTo>
                <a:lnTo>
                  <a:pt x="561372" y="2028927"/>
                </a:lnTo>
                <a:lnTo>
                  <a:pt x="601297" y="2049699"/>
                </a:lnTo>
                <a:lnTo>
                  <a:pt x="642166" y="2068818"/>
                </a:lnTo>
                <a:lnTo>
                  <a:pt x="683934" y="2086241"/>
                </a:lnTo>
                <a:lnTo>
                  <a:pt x="726557" y="2101925"/>
                </a:lnTo>
                <a:lnTo>
                  <a:pt x="769991" y="2115826"/>
                </a:lnTo>
                <a:lnTo>
                  <a:pt x="814192" y="2127902"/>
                </a:lnTo>
                <a:lnTo>
                  <a:pt x="859114" y="2138109"/>
                </a:lnTo>
                <a:lnTo>
                  <a:pt x="904713" y="2146404"/>
                </a:lnTo>
                <a:lnTo>
                  <a:pt x="950946" y="2152744"/>
                </a:lnTo>
                <a:lnTo>
                  <a:pt x="997767" y="2157087"/>
                </a:lnTo>
                <a:lnTo>
                  <a:pt x="1045132" y="2159388"/>
                </a:lnTo>
                <a:lnTo>
                  <a:pt x="1092997" y="2159605"/>
                </a:lnTo>
                <a:lnTo>
                  <a:pt x="1140825" y="2157718"/>
                </a:lnTo>
                <a:lnTo>
                  <a:pt x="1188081" y="2153765"/>
                </a:lnTo>
                <a:lnTo>
                  <a:pt x="1234722" y="2147791"/>
                </a:lnTo>
                <a:lnTo>
                  <a:pt x="1280705" y="2139841"/>
                </a:lnTo>
                <a:lnTo>
                  <a:pt x="1325987" y="2129959"/>
                </a:lnTo>
                <a:lnTo>
                  <a:pt x="1370526" y="2118191"/>
                </a:lnTo>
                <a:lnTo>
                  <a:pt x="1414278" y="2104580"/>
                </a:lnTo>
                <a:lnTo>
                  <a:pt x="1457200" y="2089171"/>
                </a:lnTo>
                <a:lnTo>
                  <a:pt x="1499250" y="2072010"/>
                </a:lnTo>
                <a:lnTo>
                  <a:pt x="1540385" y="2053140"/>
                </a:lnTo>
                <a:lnTo>
                  <a:pt x="1580561" y="2032606"/>
                </a:lnTo>
                <a:lnTo>
                  <a:pt x="1619737" y="2010454"/>
                </a:lnTo>
                <a:lnTo>
                  <a:pt x="1657868" y="1986727"/>
                </a:lnTo>
                <a:lnTo>
                  <a:pt x="1694913" y="1961470"/>
                </a:lnTo>
                <a:lnTo>
                  <a:pt x="1730827" y="1934728"/>
                </a:lnTo>
                <a:lnTo>
                  <a:pt x="1765570" y="1906545"/>
                </a:lnTo>
                <a:lnTo>
                  <a:pt x="1799096" y="1876967"/>
                </a:lnTo>
                <a:lnTo>
                  <a:pt x="1831364" y="1846038"/>
                </a:lnTo>
                <a:lnTo>
                  <a:pt x="1862331" y="1813802"/>
                </a:lnTo>
                <a:lnTo>
                  <a:pt x="1891953" y="1780305"/>
                </a:lnTo>
                <a:lnTo>
                  <a:pt x="1920189" y="1745590"/>
                </a:lnTo>
                <a:lnTo>
                  <a:pt x="1946994" y="1709703"/>
                </a:lnTo>
                <a:lnTo>
                  <a:pt x="1972326" y="1672688"/>
                </a:lnTo>
                <a:lnTo>
                  <a:pt x="1996143" y="1634589"/>
                </a:lnTo>
                <a:lnTo>
                  <a:pt x="2018400" y="1595452"/>
                </a:lnTo>
                <a:lnTo>
                  <a:pt x="2039057" y="1555321"/>
                </a:lnTo>
                <a:lnTo>
                  <a:pt x="2058068" y="1514241"/>
                </a:lnTo>
                <a:lnTo>
                  <a:pt x="2075392" y="1472256"/>
                </a:lnTo>
                <a:lnTo>
                  <a:pt x="2090986" y="1429411"/>
                </a:lnTo>
                <a:lnTo>
                  <a:pt x="2104807" y="1385751"/>
                </a:lnTo>
                <a:lnTo>
                  <a:pt x="2116811" y="1341321"/>
                </a:lnTo>
                <a:lnTo>
                  <a:pt x="2126957" y="1296164"/>
                </a:lnTo>
                <a:lnTo>
                  <a:pt x="2135200" y="1250326"/>
                </a:lnTo>
                <a:lnTo>
                  <a:pt x="2141499" y="1203851"/>
                </a:lnTo>
                <a:lnTo>
                  <a:pt x="2145810" y="1156784"/>
                </a:lnTo>
                <a:lnTo>
                  <a:pt x="2148091" y="1109170"/>
                </a:lnTo>
                <a:lnTo>
                  <a:pt x="2148298" y="1061053"/>
                </a:lnTo>
              </a:path>
            </a:pathLst>
          </a:custGeom>
          <a:ln w="678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D7FE3BAB-4814-47FD-8B96-ABAE678AE7DC}"/>
              </a:ext>
            </a:extLst>
          </p:cNvPr>
          <p:cNvSpPr/>
          <p:nvPr userDrawn="1"/>
        </p:nvSpPr>
        <p:spPr>
          <a:xfrm>
            <a:off x="12421861" y="6264857"/>
            <a:ext cx="2159650" cy="1979731"/>
          </a:xfrm>
          <a:custGeom>
            <a:avLst/>
            <a:gdLst/>
            <a:ahLst/>
            <a:cxnLst/>
            <a:rect l="l" t="t" r="r" b="b"/>
            <a:pathLst>
              <a:path w="2157094" h="1977390">
                <a:moveTo>
                  <a:pt x="1984022" y="1664079"/>
                </a:moveTo>
                <a:lnTo>
                  <a:pt x="2009203" y="1623373"/>
                </a:lnTo>
                <a:lnTo>
                  <a:pt x="2032351" y="1581985"/>
                </a:lnTo>
                <a:lnTo>
                  <a:pt x="2053480" y="1539978"/>
                </a:lnTo>
                <a:lnTo>
                  <a:pt x="2072602" y="1497410"/>
                </a:lnTo>
                <a:lnTo>
                  <a:pt x="2089732" y="1454344"/>
                </a:lnTo>
                <a:lnTo>
                  <a:pt x="2104881" y="1410839"/>
                </a:lnTo>
                <a:lnTo>
                  <a:pt x="2118062" y="1366956"/>
                </a:lnTo>
                <a:lnTo>
                  <a:pt x="2129290" y="1322755"/>
                </a:lnTo>
                <a:lnTo>
                  <a:pt x="2138577" y="1278298"/>
                </a:lnTo>
                <a:lnTo>
                  <a:pt x="2145935" y="1233643"/>
                </a:lnTo>
                <a:lnTo>
                  <a:pt x="2151378" y="1188853"/>
                </a:lnTo>
                <a:lnTo>
                  <a:pt x="2154919" y="1143988"/>
                </a:lnTo>
                <a:lnTo>
                  <a:pt x="2156572" y="1099107"/>
                </a:lnTo>
                <a:lnTo>
                  <a:pt x="2156348" y="1054273"/>
                </a:lnTo>
                <a:lnTo>
                  <a:pt x="2154261" y="1009544"/>
                </a:lnTo>
                <a:lnTo>
                  <a:pt x="2150325" y="964982"/>
                </a:lnTo>
                <a:lnTo>
                  <a:pt x="2144551" y="920648"/>
                </a:lnTo>
                <a:lnTo>
                  <a:pt x="2136953" y="876601"/>
                </a:lnTo>
                <a:lnTo>
                  <a:pt x="2127545" y="832902"/>
                </a:lnTo>
                <a:lnTo>
                  <a:pt x="2116339" y="789612"/>
                </a:lnTo>
                <a:lnTo>
                  <a:pt x="2103348" y="746792"/>
                </a:lnTo>
                <a:lnTo>
                  <a:pt x="2088586" y="704501"/>
                </a:lnTo>
                <a:lnTo>
                  <a:pt x="2072064" y="662801"/>
                </a:lnTo>
                <a:lnTo>
                  <a:pt x="2053797" y="621752"/>
                </a:lnTo>
                <a:lnTo>
                  <a:pt x="2033798" y="581415"/>
                </a:lnTo>
                <a:lnTo>
                  <a:pt x="2012078" y="541849"/>
                </a:lnTo>
                <a:lnTo>
                  <a:pt x="1988653" y="503116"/>
                </a:lnTo>
                <a:lnTo>
                  <a:pt x="1963533" y="465276"/>
                </a:lnTo>
                <a:lnTo>
                  <a:pt x="1936733" y="428390"/>
                </a:lnTo>
                <a:lnTo>
                  <a:pt x="1908266" y="392517"/>
                </a:lnTo>
                <a:lnTo>
                  <a:pt x="1878144" y="357720"/>
                </a:lnTo>
                <a:lnTo>
                  <a:pt x="1846380" y="324057"/>
                </a:lnTo>
                <a:lnTo>
                  <a:pt x="1812989" y="291591"/>
                </a:lnTo>
                <a:lnTo>
                  <a:pt x="1777982" y="260381"/>
                </a:lnTo>
                <a:lnTo>
                  <a:pt x="1741372" y="230487"/>
                </a:lnTo>
                <a:lnTo>
                  <a:pt x="1703173" y="201971"/>
                </a:lnTo>
                <a:lnTo>
                  <a:pt x="1663398" y="174892"/>
                </a:lnTo>
                <a:lnTo>
                  <a:pt x="1622483" y="149570"/>
                </a:lnTo>
                <a:lnTo>
                  <a:pt x="1580895" y="126272"/>
                </a:lnTo>
                <a:lnTo>
                  <a:pt x="1538696" y="104987"/>
                </a:lnTo>
                <a:lnTo>
                  <a:pt x="1495945" y="85700"/>
                </a:lnTo>
                <a:lnTo>
                  <a:pt x="1452704" y="68401"/>
                </a:lnTo>
                <a:lnTo>
                  <a:pt x="1409032" y="53075"/>
                </a:lnTo>
                <a:lnTo>
                  <a:pt x="1364991" y="39711"/>
                </a:lnTo>
                <a:lnTo>
                  <a:pt x="1320642" y="28295"/>
                </a:lnTo>
                <a:lnTo>
                  <a:pt x="1276044" y="18815"/>
                </a:lnTo>
                <a:lnTo>
                  <a:pt x="1231258" y="11258"/>
                </a:lnTo>
                <a:lnTo>
                  <a:pt x="1186346" y="5612"/>
                </a:lnTo>
                <a:lnTo>
                  <a:pt x="1141367" y="1863"/>
                </a:lnTo>
                <a:lnTo>
                  <a:pt x="1096382" y="0"/>
                </a:lnTo>
                <a:lnTo>
                  <a:pt x="1051452" y="8"/>
                </a:lnTo>
                <a:lnTo>
                  <a:pt x="1006637" y="1876"/>
                </a:lnTo>
                <a:lnTo>
                  <a:pt x="961998" y="5591"/>
                </a:lnTo>
                <a:lnTo>
                  <a:pt x="917596" y="11140"/>
                </a:lnTo>
                <a:lnTo>
                  <a:pt x="873491" y="18510"/>
                </a:lnTo>
                <a:lnTo>
                  <a:pt x="829744" y="27689"/>
                </a:lnTo>
                <a:lnTo>
                  <a:pt x="786415" y="38664"/>
                </a:lnTo>
                <a:lnTo>
                  <a:pt x="743565" y="51422"/>
                </a:lnTo>
                <a:lnTo>
                  <a:pt x="701254" y="65950"/>
                </a:lnTo>
                <a:lnTo>
                  <a:pt x="659544" y="82237"/>
                </a:lnTo>
                <a:lnTo>
                  <a:pt x="618494" y="100268"/>
                </a:lnTo>
                <a:lnTo>
                  <a:pt x="578166" y="120032"/>
                </a:lnTo>
                <a:lnTo>
                  <a:pt x="538620" y="141516"/>
                </a:lnTo>
                <a:lnTo>
                  <a:pt x="499916" y="164706"/>
                </a:lnTo>
                <a:lnTo>
                  <a:pt x="462115" y="189591"/>
                </a:lnTo>
                <a:lnTo>
                  <a:pt x="425278" y="216157"/>
                </a:lnTo>
                <a:lnTo>
                  <a:pt x="389466" y="244392"/>
                </a:lnTo>
                <a:lnTo>
                  <a:pt x="354738" y="274283"/>
                </a:lnTo>
                <a:lnTo>
                  <a:pt x="321156" y="305818"/>
                </a:lnTo>
                <a:lnTo>
                  <a:pt x="288780" y="338983"/>
                </a:lnTo>
                <a:lnTo>
                  <a:pt x="257670" y="373766"/>
                </a:lnTo>
                <a:lnTo>
                  <a:pt x="227888" y="410154"/>
                </a:lnTo>
                <a:lnTo>
                  <a:pt x="199494" y="448134"/>
                </a:lnTo>
                <a:lnTo>
                  <a:pt x="172549" y="487695"/>
                </a:lnTo>
                <a:lnTo>
                  <a:pt x="147368" y="528402"/>
                </a:lnTo>
                <a:lnTo>
                  <a:pt x="124220" y="569789"/>
                </a:lnTo>
                <a:lnTo>
                  <a:pt x="103091" y="611796"/>
                </a:lnTo>
                <a:lnTo>
                  <a:pt x="83969" y="654364"/>
                </a:lnTo>
                <a:lnTo>
                  <a:pt x="66840" y="697430"/>
                </a:lnTo>
                <a:lnTo>
                  <a:pt x="51691" y="740935"/>
                </a:lnTo>
                <a:lnTo>
                  <a:pt x="38509" y="784818"/>
                </a:lnTo>
                <a:lnTo>
                  <a:pt x="27281" y="829019"/>
                </a:lnTo>
                <a:lnTo>
                  <a:pt x="17995" y="873477"/>
                </a:lnTo>
                <a:lnTo>
                  <a:pt x="10636" y="918131"/>
                </a:lnTo>
                <a:lnTo>
                  <a:pt x="5193" y="962921"/>
                </a:lnTo>
                <a:lnTo>
                  <a:pt x="1652" y="1007786"/>
                </a:lnTo>
                <a:lnTo>
                  <a:pt x="0" y="1052667"/>
                </a:lnTo>
                <a:lnTo>
                  <a:pt x="223" y="1097501"/>
                </a:lnTo>
                <a:lnTo>
                  <a:pt x="2310" y="1142230"/>
                </a:lnTo>
                <a:lnTo>
                  <a:pt x="6247" y="1186792"/>
                </a:lnTo>
                <a:lnTo>
                  <a:pt x="12020" y="1231127"/>
                </a:lnTo>
                <a:lnTo>
                  <a:pt x="19618" y="1275173"/>
                </a:lnTo>
                <a:lnTo>
                  <a:pt x="29026" y="1318872"/>
                </a:lnTo>
                <a:lnTo>
                  <a:pt x="40232" y="1362162"/>
                </a:lnTo>
                <a:lnTo>
                  <a:pt x="53223" y="1404982"/>
                </a:lnTo>
                <a:lnTo>
                  <a:pt x="67986" y="1447273"/>
                </a:lnTo>
                <a:lnTo>
                  <a:pt x="84507" y="1488973"/>
                </a:lnTo>
                <a:lnTo>
                  <a:pt x="102774" y="1530022"/>
                </a:lnTo>
                <a:lnTo>
                  <a:pt x="122774" y="1570360"/>
                </a:lnTo>
                <a:lnTo>
                  <a:pt x="144493" y="1609925"/>
                </a:lnTo>
                <a:lnTo>
                  <a:pt x="167919" y="1648658"/>
                </a:lnTo>
                <a:lnTo>
                  <a:pt x="193038" y="1686498"/>
                </a:lnTo>
                <a:lnTo>
                  <a:pt x="219838" y="1723385"/>
                </a:lnTo>
                <a:lnTo>
                  <a:pt x="248305" y="1759257"/>
                </a:lnTo>
                <a:lnTo>
                  <a:pt x="278427" y="1794054"/>
                </a:lnTo>
                <a:lnTo>
                  <a:pt x="310191" y="1827717"/>
                </a:lnTo>
                <a:lnTo>
                  <a:pt x="343582" y="1860183"/>
                </a:lnTo>
                <a:lnTo>
                  <a:pt x="378590" y="1891394"/>
                </a:lnTo>
                <a:lnTo>
                  <a:pt x="415199" y="1921287"/>
                </a:lnTo>
                <a:lnTo>
                  <a:pt x="453398" y="1949803"/>
                </a:lnTo>
                <a:lnTo>
                  <a:pt x="493173" y="1976882"/>
                </a:lnTo>
              </a:path>
            </a:pathLst>
          </a:custGeom>
          <a:ln w="67851">
            <a:solidFill>
              <a:srgbClr val="F5F5F6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167008A3-26B5-4A82-BD3B-D3A57A7405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387" y="4564785"/>
            <a:ext cx="907653" cy="804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0" name="Текст 28">
            <a:extLst>
              <a:ext uri="{FF2B5EF4-FFF2-40B4-BE49-F238E27FC236}">
                <a16:creationId xmlns:a16="http://schemas.microsoft.com/office/drawing/2014/main" id="{98138605-E6B5-47AC-828A-A3D4F196E1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8444" y="6928038"/>
            <a:ext cx="907653" cy="804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/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1" name="Текст 28">
            <a:extLst>
              <a:ext uri="{FF2B5EF4-FFF2-40B4-BE49-F238E27FC236}">
                <a16:creationId xmlns:a16="http://schemas.microsoft.com/office/drawing/2014/main" id="{66A2ED3C-D29D-47E2-988F-0A5EDCA99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8990" y="4564784"/>
            <a:ext cx="907653" cy="804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/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2" name="Текст 28">
            <a:extLst>
              <a:ext uri="{FF2B5EF4-FFF2-40B4-BE49-F238E27FC236}">
                <a16:creationId xmlns:a16="http://schemas.microsoft.com/office/drawing/2014/main" id="{AC46E7D1-92AE-4E2C-A0B1-33281CC5D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24118" y="6974799"/>
            <a:ext cx="907653" cy="804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/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A8820760-DF54-4D5F-9ED0-3461DE0403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7590" y="3503099"/>
            <a:ext cx="3644900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53" b="0" i="0" u="none" strike="noStrike" kern="1200" cap="none" spc="-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</a:t>
            </a:r>
            <a:endParaRPr kumimoji="0" lang="ru-RU" sz="27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8" name="Текст 33">
            <a:extLst>
              <a:ext uri="{FF2B5EF4-FFF2-40B4-BE49-F238E27FC236}">
                <a16:creationId xmlns:a16="http://schemas.microsoft.com/office/drawing/2014/main" id="{0ACE56F6-F094-4C7C-85B0-BAB157EF2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7590" y="4231694"/>
            <a:ext cx="3644900" cy="1160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Tinkoff Sans" panose="02000506050000020004" pitchFamily="2" charset="0"/>
              </a:defRPr>
            </a:lvl1pPr>
          </a:lstStyle>
          <a:p>
            <a:pPr marL="12715" marR="5086" lvl="0" indent="0" algn="l" defTabSz="457200" rtl="0" eaLnBrk="1" fontAlgn="auto" latinLnBrk="0" hangingPunct="1">
              <a:lnSpc>
                <a:spcPct val="132000"/>
              </a:lnSpc>
              <a:spcBef>
                <a:spcPts val="6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2" b="0" i="0" u="none" strike="noStrike" kern="1200" cap="none" spc="2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</a:t>
            </a:r>
            <a:r>
              <a:rPr kumimoji="0" lang="ru-RU" sz="1752" b="0" i="0" u="none" strike="noStrike" kern="1200" cap="none" spc="6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азнообразный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богатый опыт</a:t>
            </a:r>
            <a:r>
              <a:rPr kumimoji="0" lang="ru-RU" sz="1752" b="0" i="0" u="none" strike="noStrike" kern="1200" cap="none" spc="-14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 и место </a:t>
            </a:r>
            <a:r>
              <a:rPr kumimoji="0" lang="ru-RU" sz="1752" b="0" i="0" u="none" strike="noStrike" kern="1200" cap="none" spc="1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обучения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кадров</a:t>
            </a:r>
            <a:r>
              <a:rPr kumimoji="0" lang="ru-RU" sz="1752" b="0" i="0" u="none" strike="noStrike" kern="1200" cap="none" spc="-3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1752" b="0" i="0" u="none" strike="noStrike" kern="1200" cap="none" spc="1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позволяет</a:t>
            </a: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3" name="Текст 33">
            <a:extLst>
              <a:ext uri="{FF2B5EF4-FFF2-40B4-BE49-F238E27FC236}">
                <a16:creationId xmlns:a16="http://schemas.microsoft.com/office/drawing/2014/main" id="{3834195C-5CC7-4CCD-8FF6-50A49FF26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42403" y="6852575"/>
            <a:ext cx="4103333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53" b="0" i="0" u="none" strike="noStrike" kern="1200" cap="none" spc="-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 специалиста</a:t>
            </a:r>
            <a:endParaRPr kumimoji="0" lang="ru-RU" sz="27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5" name="Текст 33">
            <a:extLst>
              <a:ext uri="{FF2B5EF4-FFF2-40B4-BE49-F238E27FC236}">
                <a16:creationId xmlns:a16="http://schemas.microsoft.com/office/drawing/2014/main" id="{F343B16E-4A54-4994-884F-1D4D47B0C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2403" y="7581170"/>
            <a:ext cx="4103333" cy="15774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939493"/>
                </a:solidFill>
                <a:latin typeface="Tinkoff Sans" panose="02000506050000020004" pitchFamily="2" charset="0"/>
              </a:defRPr>
            </a:lvl1pPr>
          </a:lstStyle>
          <a:p>
            <a:pPr marL="12715" marR="392265">
              <a:lnSpc>
                <a:spcPct val="132000"/>
              </a:lnSpc>
              <a:spcBef>
                <a:spcPts val="686"/>
              </a:spcBef>
            </a:pPr>
            <a:r>
              <a:rPr lang="ru-RU" sz="1752" spc="25" dirty="0">
                <a:solidFill>
                  <a:srgbClr val="757675"/>
                </a:solidFill>
                <a:latin typeface="Oleg Sans"/>
                <a:cs typeface="Oleg Sans"/>
              </a:rPr>
              <a:t>р</a:t>
            </a:r>
            <a:r>
              <a:rPr lang="ru-RU" sz="1752" spc="65" dirty="0">
                <a:solidFill>
                  <a:srgbClr val="757675"/>
                </a:solidFill>
                <a:latin typeface="Oleg Sans"/>
                <a:cs typeface="Oleg Sans"/>
              </a:rPr>
              <a:t>азнообразный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и богатый опыт</a:t>
            </a:r>
            <a:r>
              <a:rPr lang="ru-RU" sz="1752" spc="-140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рамки  и место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обучения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кадров</a:t>
            </a:r>
            <a:r>
              <a:rPr lang="ru-RU" sz="1752" spc="-30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позволяет</a:t>
            </a:r>
            <a:r>
              <a:rPr lang="ru-RU" sz="1752" spc="0" dirty="0">
                <a:solidFill>
                  <a:srgbClr val="939493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выполнять важные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задания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по</a:t>
            </a:r>
            <a:r>
              <a:rPr lang="ru-RU" sz="1752" spc="-2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разработке</a:t>
            </a:r>
            <a:endParaRPr lang="ru-RU" sz="1752" dirty="0">
              <a:latin typeface="Oleg Sans"/>
              <a:cs typeface="Oleg Sans"/>
            </a:endParaRPr>
          </a:p>
          <a:p>
            <a:pPr marL="12715" marR="5086" lvl="0" indent="1272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6" name="Текст 33">
            <a:extLst>
              <a:ext uri="{FF2B5EF4-FFF2-40B4-BE49-F238E27FC236}">
                <a16:creationId xmlns:a16="http://schemas.microsoft.com/office/drawing/2014/main" id="{DA5C137D-440D-4E60-AB80-F7FC155CAE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33041" y="3228581"/>
            <a:ext cx="3644900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53" b="0" i="0" u="none" strike="noStrike" kern="1200" cap="none" spc="-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</a:t>
            </a:r>
            <a:endParaRPr kumimoji="0" lang="ru-RU" sz="27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7" name="Текст 33">
            <a:extLst>
              <a:ext uri="{FF2B5EF4-FFF2-40B4-BE49-F238E27FC236}">
                <a16:creationId xmlns:a16="http://schemas.microsoft.com/office/drawing/2014/main" id="{77D8CF1F-9F32-4528-8163-5BDE64E352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733041" y="3957176"/>
            <a:ext cx="3644900" cy="1160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Tinkoff Sans" panose="02000506050000020004" pitchFamily="2" charset="0"/>
              </a:defRPr>
            </a:lvl1pPr>
          </a:lstStyle>
          <a:p>
            <a:pPr marL="12715" marR="5086" lvl="0" indent="0" algn="l" defTabSz="457200" rtl="0" eaLnBrk="1" fontAlgn="auto" latinLnBrk="0" hangingPunct="1">
              <a:lnSpc>
                <a:spcPct val="132000"/>
              </a:lnSpc>
              <a:spcBef>
                <a:spcPts val="6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2" b="0" i="0" u="none" strike="noStrike" kern="1200" cap="none" spc="2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</a:t>
            </a:r>
            <a:r>
              <a:rPr kumimoji="0" lang="ru-RU" sz="1752" b="0" i="0" u="none" strike="noStrike" kern="1200" cap="none" spc="6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азнообразный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богатый опыт</a:t>
            </a:r>
            <a:r>
              <a:rPr kumimoji="0" lang="ru-RU" sz="1752" b="0" i="0" u="none" strike="noStrike" kern="1200" cap="none" spc="-14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 и место </a:t>
            </a:r>
            <a:r>
              <a:rPr kumimoji="0" lang="ru-RU" sz="1752" b="0" i="0" u="none" strike="noStrike" kern="1200" cap="none" spc="1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обучения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кадров</a:t>
            </a:r>
            <a:r>
              <a:rPr kumimoji="0" lang="ru-RU" sz="1752" b="0" i="0" u="none" strike="noStrike" kern="1200" cap="none" spc="-3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1752" b="0" i="0" u="none" strike="noStrike" kern="1200" cap="none" spc="1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позволяет</a:t>
            </a: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8" name="Текст 33">
            <a:extLst>
              <a:ext uri="{FF2B5EF4-FFF2-40B4-BE49-F238E27FC236}">
                <a16:creationId xmlns:a16="http://schemas.microsoft.com/office/drawing/2014/main" id="{5F9A301A-02DD-4B4E-8193-DBDAFDBAAD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44224" y="6858864"/>
            <a:ext cx="3644900" cy="919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53" b="0" i="0" u="none" strike="noStrike" kern="1200" cap="none" spc="-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 двух специалистов</a:t>
            </a:r>
            <a:endParaRPr kumimoji="0" lang="ru-RU" sz="27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9" name="Текст 33">
            <a:extLst>
              <a:ext uri="{FF2B5EF4-FFF2-40B4-BE49-F238E27FC236}">
                <a16:creationId xmlns:a16="http://schemas.microsoft.com/office/drawing/2014/main" id="{3524136D-83FE-417F-B0DE-9BAEB44AFA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044224" y="7952768"/>
            <a:ext cx="3644900" cy="1160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Tinkoff Sans" panose="02000506050000020004" pitchFamily="2" charset="0"/>
              </a:defRPr>
            </a:lvl1pPr>
          </a:lstStyle>
          <a:p>
            <a:pPr marL="12715" marR="5086" lvl="0" indent="0" algn="l" defTabSz="457200" rtl="0" eaLnBrk="1" fontAlgn="auto" latinLnBrk="0" hangingPunct="1">
              <a:lnSpc>
                <a:spcPct val="132000"/>
              </a:lnSpc>
              <a:spcBef>
                <a:spcPts val="6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2" b="0" i="0" u="none" strike="noStrike" kern="1200" cap="none" spc="2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</a:t>
            </a:r>
            <a:r>
              <a:rPr kumimoji="0" lang="ru-RU" sz="1752" b="0" i="0" u="none" strike="noStrike" kern="1200" cap="none" spc="6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азнообразный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богатый опыт</a:t>
            </a:r>
            <a:r>
              <a:rPr kumimoji="0" lang="ru-RU" sz="1752" b="0" i="0" u="none" strike="noStrike" kern="1200" cap="none" spc="-14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 и место </a:t>
            </a:r>
            <a:r>
              <a:rPr kumimoji="0" lang="ru-RU" sz="1752" b="0" i="0" u="none" strike="noStrike" kern="1200" cap="none" spc="1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обучения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кадров</a:t>
            </a:r>
            <a:r>
              <a:rPr kumimoji="0" lang="ru-RU" sz="1752" b="0" i="0" u="none" strike="noStrike" kern="1200" cap="none" spc="-3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1752" b="0" i="0" u="none" strike="noStrike" kern="1200" cap="none" spc="1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позволяет</a:t>
            </a: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41" name="object 3">
            <a:extLst>
              <a:ext uri="{FF2B5EF4-FFF2-40B4-BE49-F238E27FC236}">
                <a16:creationId xmlns:a16="http://schemas.microsoft.com/office/drawing/2014/main" id="{5F0F6D8A-D59F-4BB0-827A-8A1AFDCE4C27}"/>
              </a:ext>
            </a:extLst>
          </p:cNvPr>
          <p:cNvSpPr txBox="1">
            <a:spLocks noGrp="1"/>
          </p:cNvSpPr>
          <p:nvPr>
            <p:ph type="title" idx="4294967295" hasCustomPrompt="1"/>
          </p:nvPr>
        </p:nvSpPr>
        <p:spPr>
          <a:xfrm>
            <a:off x="1385433" y="652261"/>
            <a:ext cx="17380888" cy="1135203"/>
          </a:xfrm>
          <a:prstGeom prst="rect">
            <a:avLst/>
          </a:prstGeom>
        </p:spPr>
        <p:txBody>
          <a:bodyPr vert="horz" wrap="square" lIns="0" tIns="17165" rIns="0" bIns="0" rtlCol="0" anchor="ctr">
            <a:spAutoFit/>
          </a:bodyPr>
          <a:lstStyle>
            <a:lvl1pPr>
              <a:defRPr/>
            </a:lvl1pPr>
          </a:lstStyle>
          <a:p>
            <a:pPr marL="24159" marR="0" lvl="0" indent="0" algn="ctr" defTabSz="1509583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  <a:endParaRPr spc="-35" dirty="0"/>
          </a:p>
        </p:txBody>
      </p:sp>
    </p:spTree>
    <p:extLst>
      <p:ext uri="{BB962C8B-B14F-4D97-AF65-F5344CB8AC3E}">
        <p14:creationId xmlns:p14="http://schemas.microsoft.com/office/powerpoint/2010/main" val="404315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28">
            <a:extLst>
              <a:ext uri="{FF2B5EF4-FFF2-40B4-BE49-F238E27FC236}">
                <a16:creationId xmlns:a16="http://schemas.microsoft.com/office/drawing/2014/main" id="{DE50E8E4-873A-410E-9EEC-37A378CE4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3354241" y="3926459"/>
            <a:ext cx="9730292" cy="18773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 u="sng">
                <a:solidFill>
                  <a:schemeClr val="bg2">
                    <a:lumMod val="75000"/>
                  </a:schemeClr>
                </a:solidFill>
                <a:latin typeface="Tinkoff Sans" panose="02000506050000020004" pitchFamily="2" charset="0"/>
              </a:defRPr>
            </a:lvl1pPr>
          </a:lstStyle>
          <a:p>
            <a:pPr marL="0" marR="2429247" lvl="0" indent="0" algn="ctr" defTabSz="457200" rtl="0" eaLnBrk="1" fontAlgn="auto" latinLnBrk="0" hangingPunct="1">
              <a:lnSpc>
                <a:spcPts val="148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620" b="0" i="0" u="none" strike="noStrike" kern="1200" cap="none" spc="0" normalizeH="0" baseline="0" noProof="0" dirty="0">
                <a:ln>
                  <a:noFill/>
                </a:ln>
                <a:solidFill>
                  <a:srgbClr val="F5F5F6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2017-</a:t>
            </a:r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6D553D3-5257-42DB-88DC-DFC39966FC5D}"/>
              </a:ext>
            </a:extLst>
          </p:cNvPr>
          <p:cNvSpPr/>
          <p:nvPr userDrawn="1"/>
        </p:nvSpPr>
        <p:spPr>
          <a:xfrm>
            <a:off x="11511317" y="2165562"/>
            <a:ext cx="8616984" cy="9162460"/>
          </a:xfrm>
          <a:custGeom>
            <a:avLst/>
            <a:gdLst/>
            <a:ahLst/>
            <a:cxnLst/>
            <a:rect l="l" t="t" r="r" b="b"/>
            <a:pathLst>
              <a:path w="8606790" h="9151620">
                <a:moveTo>
                  <a:pt x="0" y="9151423"/>
                </a:moveTo>
                <a:lnTo>
                  <a:pt x="8606401" y="0"/>
                </a:lnTo>
              </a:path>
            </a:pathLst>
          </a:custGeom>
          <a:ln w="25130">
            <a:solidFill>
              <a:srgbClr val="282828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07A8465-38B3-43D0-BB59-88A0BF593420}"/>
              </a:ext>
            </a:extLst>
          </p:cNvPr>
          <p:cNvSpPr/>
          <p:nvPr userDrawn="1"/>
        </p:nvSpPr>
        <p:spPr>
          <a:xfrm>
            <a:off x="11950947" y="6446807"/>
            <a:ext cx="2340204" cy="2964512"/>
          </a:xfrm>
          <a:custGeom>
            <a:avLst/>
            <a:gdLst/>
            <a:ahLst/>
            <a:cxnLst/>
            <a:rect l="l" t="t" r="r" b="b"/>
            <a:pathLst>
              <a:path w="2337434" h="2961004">
                <a:moveTo>
                  <a:pt x="1168550" y="0"/>
                </a:moveTo>
                <a:lnTo>
                  <a:pt x="1120383" y="974"/>
                </a:lnTo>
                <a:lnTo>
                  <a:pt x="1072712" y="3873"/>
                </a:lnTo>
                <a:lnTo>
                  <a:pt x="1025574" y="8659"/>
                </a:lnTo>
                <a:lnTo>
                  <a:pt x="979007" y="15294"/>
                </a:lnTo>
                <a:lnTo>
                  <a:pt x="933048" y="23741"/>
                </a:lnTo>
                <a:lnTo>
                  <a:pt x="887736" y="33961"/>
                </a:lnTo>
                <a:lnTo>
                  <a:pt x="843107" y="45918"/>
                </a:lnTo>
                <a:lnTo>
                  <a:pt x="799200" y="59574"/>
                </a:lnTo>
                <a:lnTo>
                  <a:pt x="756052" y="74890"/>
                </a:lnTo>
                <a:lnTo>
                  <a:pt x="713700" y="91831"/>
                </a:lnTo>
                <a:lnTo>
                  <a:pt x="672182" y="110357"/>
                </a:lnTo>
                <a:lnTo>
                  <a:pt x="631537" y="130432"/>
                </a:lnTo>
                <a:lnTo>
                  <a:pt x="591800" y="152018"/>
                </a:lnTo>
                <a:lnTo>
                  <a:pt x="553010" y="175077"/>
                </a:lnTo>
                <a:lnTo>
                  <a:pt x="515205" y="199571"/>
                </a:lnTo>
                <a:lnTo>
                  <a:pt x="478422" y="225464"/>
                </a:lnTo>
                <a:lnTo>
                  <a:pt x="442699" y="252717"/>
                </a:lnTo>
                <a:lnTo>
                  <a:pt x="408072" y="281293"/>
                </a:lnTo>
                <a:lnTo>
                  <a:pt x="374581" y="311154"/>
                </a:lnTo>
                <a:lnTo>
                  <a:pt x="342262" y="342262"/>
                </a:lnTo>
                <a:lnTo>
                  <a:pt x="311154" y="374581"/>
                </a:lnTo>
                <a:lnTo>
                  <a:pt x="281293" y="408072"/>
                </a:lnTo>
                <a:lnTo>
                  <a:pt x="252717" y="442699"/>
                </a:lnTo>
                <a:lnTo>
                  <a:pt x="225464" y="478422"/>
                </a:lnTo>
                <a:lnTo>
                  <a:pt x="199571" y="515205"/>
                </a:lnTo>
                <a:lnTo>
                  <a:pt x="175077" y="553010"/>
                </a:lnTo>
                <a:lnTo>
                  <a:pt x="152018" y="591800"/>
                </a:lnTo>
                <a:lnTo>
                  <a:pt x="130432" y="631537"/>
                </a:lnTo>
                <a:lnTo>
                  <a:pt x="110357" y="672182"/>
                </a:lnTo>
                <a:lnTo>
                  <a:pt x="91831" y="713700"/>
                </a:lnTo>
                <a:lnTo>
                  <a:pt x="74890" y="756052"/>
                </a:lnTo>
                <a:lnTo>
                  <a:pt x="59574" y="799200"/>
                </a:lnTo>
                <a:lnTo>
                  <a:pt x="45918" y="843107"/>
                </a:lnTo>
                <a:lnTo>
                  <a:pt x="33961" y="887736"/>
                </a:lnTo>
                <a:lnTo>
                  <a:pt x="23741" y="933048"/>
                </a:lnTo>
                <a:lnTo>
                  <a:pt x="15294" y="979007"/>
                </a:lnTo>
                <a:lnTo>
                  <a:pt x="8659" y="1025574"/>
                </a:lnTo>
                <a:lnTo>
                  <a:pt x="3873" y="1072712"/>
                </a:lnTo>
                <a:lnTo>
                  <a:pt x="974" y="1120383"/>
                </a:lnTo>
                <a:lnTo>
                  <a:pt x="0" y="1168550"/>
                </a:lnTo>
                <a:lnTo>
                  <a:pt x="975" y="1216749"/>
                </a:lnTo>
                <a:lnTo>
                  <a:pt x="3878" y="1264451"/>
                </a:lnTo>
                <a:lnTo>
                  <a:pt x="8670" y="1311619"/>
                </a:lnTo>
                <a:lnTo>
                  <a:pt x="15313" y="1358215"/>
                </a:lnTo>
                <a:lnTo>
                  <a:pt x="23770" y="1404202"/>
                </a:lnTo>
                <a:lnTo>
                  <a:pt x="34003" y="1449541"/>
                </a:lnTo>
                <a:lnTo>
                  <a:pt x="45975" y="1494195"/>
                </a:lnTo>
                <a:lnTo>
                  <a:pt x="59647" y="1538127"/>
                </a:lnTo>
                <a:lnTo>
                  <a:pt x="74983" y="1581299"/>
                </a:lnTo>
                <a:lnTo>
                  <a:pt x="91944" y="1623673"/>
                </a:lnTo>
                <a:lnTo>
                  <a:pt x="110492" y="1665212"/>
                </a:lnTo>
                <a:lnTo>
                  <a:pt x="130591" y="1705877"/>
                </a:lnTo>
                <a:lnTo>
                  <a:pt x="152202" y="1745632"/>
                </a:lnTo>
                <a:lnTo>
                  <a:pt x="175288" y="1784438"/>
                </a:lnTo>
                <a:lnTo>
                  <a:pt x="199811" y="1822258"/>
                </a:lnTo>
                <a:lnTo>
                  <a:pt x="225734" y="1859054"/>
                </a:lnTo>
                <a:lnTo>
                  <a:pt x="253018" y="1894789"/>
                </a:lnTo>
                <a:lnTo>
                  <a:pt x="281627" y="1929424"/>
                </a:lnTo>
                <a:lnTo>
                  <a:pt x="311522" y="1962923"/>
                </a:lnTo>
                <a:lnTo>
                  <a:pt x="342666" y="1995247"/>
                </a:lnTo>
                <a:lnTo>
                  <a:pt x="375021" y="2026359"/>
                </a:lnTo>
                <a:lnTo>
                  <a:pt x="408549" y="2056222"/>
                </a:lnTo>
                <a:lnTo>
                  <a:pt x="443213" y="2084797"/>
                </a:lnTo>
                <a:lnTo>
                  <a:pt x="478976" y="2112047"/>
                </a:lnTo>
                <a:lnTo>
                  <a:pt x="515798" y="2137934"/>
                </a:lnTo>
                <a:lnTo>
                  <a:pt x="553644" y="2162421"/>
                </a:lnTo>
                <a:lnTo>
                  <a:pt x="592475" y="2185469"/>
                </a:lnTo>
                <a:lnTo>
                  <a:pt x="632253" y="2207042"/>
                </a:lnTo>
                <a:lnTo>
                  <a:pt x="672941" y="2227102"/>
                </a:lnTo>
                <a:lnTo>
                  <a:pt x="714501" y="2245610"/>
                </a:lnTo>
                <a:lnTo>
                  <a:pt x="756896" y="2262530"/>
                </a:lnTo>
                <a:lnTo>
                  <a:pt x="800087" y="2277823"/>
                </a:lnTo>
                <a:lnTo>
                  <a:pt x="844038" y="2291452"/>
                </a:lnTo>
                <a:lnTo>
                  <a:pt x="888710" y="2303379"/>
                </a:lnTo>
                <a:lnTo>
                  <a:pt x="934066" y="2313568"/>
                </a:lnTo>
                <a:lnTo>
                  <a:pt x="980068" y="2321979"/>
                </a:lnTo>
                <a:lnTo>
                  <a:pt x="1026679" y="2328575"/>
                </a:lnTo>
                <a:lnTo>
                  <a:pt x="1073860" y="2333319"/>
                </a:lnTo>
                <a:lnTo>
                  <a:pt x="1073860" y="2960906"/>
                </a:lnTo>
                <a:lnTo>
                  <a:pt x="2075108" y="1919828"/>
                </a:lnTo>
                <a:lnTo>
                  <a:pt x="2063622" y="1919828"/>
                </a:lnTo>
                <a:lnTo>
                  <a:pt x="2094819" y="1881059"/>
                </a:lnTo>
                <a:lnTo>
                  <a:pt x="2124375" y="1840961"/>
                </a:lnTo>
                <a:lnTo>
                  <a:pt x="2152237" y="1799583"/>
                </a:lnTo>
                <a:lnTo>
                  <a:pt x="2178355" y="1756977"/>
                </a:lnTo>
                <a:lnTo>
                  <a:pt x="2202678" y="1713194"/>
                </a:lnTo>
                <a:lnTo>
                  <a:pt x="2225155" y="1668286"/>
                </a:lnTo>
                <a:lnTo>
                  <a:pt x="2245734" y="1622303"/>
                </a:lnTo>
                <a:lnTo>
                  <a:pt x="2264363" y="1575297"/>
                </a:lnTo>
                <a:lnTo>
                  <a:pt x="2280993" y="1527319"/>
                </a:lnTo>
                <a:lnTo>
                  <a:pt x="2295572" y="1478420"/>
                </a:lnTo>
                <a:lnTo>
                  <a:pt x="2308048" y="1428651"/>
                </a:lnTo>
                <a:lnTo>
                  <a:pt x="2318371" y="1378063"/>
                </a:lnTo>
                <a:lnTo>
                  <a:pt x="2326488" y="1326708"/>
                </a:lnTo>
                <a:lnTo>
                  <a:pt x="2332350" y="1274637"/>
                </a:lnTo>
                <a:lnTo>
                  <a:pt x="2335905" y="1221901"/>
                </a:lnTo>
                <a:lnTo>
                  <a:pt x="2337101" y="1168550"/>
                </a:lnTo>
                <a:lnTo>
                  <a:pt x="2336126" y="1120383"/>
                </a:lnTo>
                <a:lnTo>
                  <a:pt x="2333227" y="1072712"/>
                </a:lnTo>
                <a:lnTo>
                  <a:pt x="2328441" y="1025574"/>
                </a:lnTo>
                <a:lnTo>
                  <a:pt x="2321807" y="979007"/>
                </a:lnTo>
                <a:lnTo>
                  <a:pt x="2313360" y="933048"/>
                </a:lnTo>
                <a:lnTo>
                  <a:pt x="2303139" y="887736"/>
                </a:lnTo>
                <a:lnTo>
                  <a:pt x="2291183" y="843107"/>
                </a:lnTo>
                <a:lnTo>
                  <a:pt x="2277527" y="799200"/>
                </a:lnTo>
                <a:lnTo>
                  <a:pt x="2262210" y="756052"/>
                </a:lnTo>
                <a:lnTo>
                  <a:pt x="2245270" y="713700"/>
                </a:lnTo>
                <a:lnTo>
                  <a:pt x="2226743" y="672182"/>
                </a:lnTo>
                <a:lnTo>
                  <a:pt x="2206668" y="631537"/>
                </a:lnTo>
                <a:lnTo>
                  <a:pt x="2185083" y="591800"/>
                </a:lnTo>
                <a:lnTo>
                  <a:pt x="2162024" y="553010"/>
                </a:lnTo>
                <a:lnTo>
                  <a:pt x="2137529" y="515205"/>
                </a:lnTo>
                <a:lnTo>
                  <a:pt x="2111637" y="478422"/>
                </a:lnTo>
                <a:lnTo>
                  <a:pt x="2084384" y="442699"/>
                </a:lnTo>
                <a:lnTo>
                  <a:pt x="2055808" y="408072"/>
                </a:lnTo>
                <a:lnTo>
                  <a:pt x="2025947" y="374581"/>
                </a:lnTo>
                <a:lnTo>
                  <a:pt x="1994838" y="342262"/>
                </a:lnTo>
                <a:lnTo>
                  <a:pt x="1962519" y="311154"/>
                </a:lnTo>
                <a:lnTo>
                  <a:pt x="1929028" y="281293"/>
                </a:lnTo>
                <a:lnTo>
                  <a:pt x="1894402" y="252717"/>
                </a:lnTo>
                <a:lnTo>
                  <a:pt x="1858679" y="225464"/>
                </a:lnTo>
                <a:lnTo>
                  <a:pt x="1821895" y="199571"/>
                </a:lnTo>
                <a:lnTo>
                  <a:pt x="1784090" y="175077"/>
                </a:lnTo>
                <a:lnTo>
                  <a:pt x="1745301" y="152018"/>
                </a:lnTo>
                <a:lnTo>
                  <a:pt x="1705564" y="130432"/>
                </a:lnTo>
                <a:lnTo>
                  <a:pt x="1664918" y="110357"/>
                </a:lnTo>
                <a:lnTo>
                  <a:pt x="1623400" y="91831"/>
                </a:lnTo>
                <a:lnTo>
                  <a:pt x="1581049" y="74890"/>
                </a:lnTo>
                <a:lnTo>
                  <a:pt x="1537900" y="59574"/>
                </a:lnTo>
                <a:lnTo>
                  <a:pt x="1493993" y="45918"/>
                </a:lnTo>
                <a:lnTo>
                  <a:pt x="1449365" y="33961"/>
                </a:lnTo>
                <a:lnTo>
                  <a:pt x="1404052" y="23741"/>
                </a:lnTo>
                <a:lnTo>
                  <a:pt x="1358094" y="15294"/>
                </a:lnTo>
                <a:lnTo>
                  <a:pt x="1311527" y="8659"/>
                </a:lnTo>
                <a:lnTo>
                  <a:pt x="1264389" y="3873"/>
                </a:lnTo>
                <a:lnTo>
                  <a:pt x="1216717" y="974"/>
                </a:lnTo>
                <a:lnTo>
                  <a:pt x="1168550" y="0"/>
                </a:lnTo>
                <a:close/>
              </a:path>
              <a:path w="2337434" h="2961004">
                <a:moveTo>
                  <a:pt x="2075132" y="1919803"/>
                </a:moveTo>
                <a:lnTo>
                  <a:pt x="2063622" y="1919828"/>
                </a:lnTo>
                <a:lnTo>
                  <a:pt x="2075108" y="1919828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388CE43-21D5-4679-A1DE-9885D7CC3ABD}"/>
              </a:ext>
            </a:extLst>
          </p:cNvPr>
          <p:cNvSpPr/>
          <p:nvPr userDrawn="1"/>
        </p:nvSpPr>
        <p:spPr>
          <a:xfrm>
            <a:off x="12894443" y="9541473"/>
            <a:ext cx="377637" cy="377637"/>
          </a:xfrm>
          <a:custGeom>
            <a:avLst/>
            <a:gdLst/>
            <a:ahLst/>
            <a:cxnLst/>
            <a:rect l="l" t="t" r="r" b="b"/>
            <a:pathLst>
              <a:path w="377190" h="377190">
                <a:moveTo>
                  <a:pt x="188475" y="0"/>
                </a:moveTo>
                <a:lnTo>
                  <a:pt x="138372" y="6732"/>
                </a:lnTo>
                <a:lnTo>
                  <a:pt x="93350" y="25733"/>
                </a:lnTo>
                <a:lnTo>
                  <a:pt x="55204" y="55204"/>
                </a:lnTo>
                <a:lnTo>
                  <a:pt x="25733" y="93350"/>
                </a:lnTo>
                <a:lnTo>
                  <a:pt x="6732" y="138372"/>
                </a:lnTo>
                <a:lnTo>
                  <a:pt x="0" y="188475"/>
                </a:lnTo>
                <a:lnTo>
                  <a:pt x="6732" y="238579"/>
                </a:lnTo>
                <a:lnTo>
                  <a:pt x="25733" y="283601"/>
                </a:lnTo>
                <a:lnTo>
                  <a:pt x="55204" y="321747"/>
                </a:lnTo>
                <a:lnTo>
                  <a:pt x="93350" y="351218"/>
                </a:lnTo>
                <a:lnTo>
                  <a:pt x="138372" y="370219"/>
                </a:lnTo>
                <a:lnTo>
                  <a:pt x="188475" y="376951"/>
                </a:lnTo>
                <a:lnTo>
                  <a:pt x="238579" y="370219"/>
                </a:lnTo>
                <a:lnTo>
                  <a:pt x="283601" y="351218"/>
                </a:lnTo>
                <a:lnTo>
                  <a:pt x="321747" y="321747"/>
                </a:lnTo>
                <a:lnTo>
                  <a:pt x="351218" y="283601"/>
                </a:lnTo>
                <a:lnTo>
                  <a:pt x="370219" y="238579"/>
                </a:lnTo>
                <a:lnTo>
                  <a:pt x="376951" y="188475"/>
                </a:lnTo>
                <a:lnTo>
                  <a:pt x="370219" y="138372"/>
                </a:lnTo>
                <a:lnTo>
                  <a:pt x="351218" y="93350"/>
                </a:lnTo>
                <a:lnTo>
                  <a:pt x="321747" y="55204"/>
                </a:lnTo>
                <a:lnTo>
                  <a:pt x="283601" y="25733"/>
                </a:lnTo>
                <a:lnTo>
                  <a:pt x="238579" y="6732"/>
                </a:lnTo>
                <a:lnTo>
                  <a:pt x="188475" y="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65CFE074-FCE4-4E3C-94F2-7413097F98BD}"/>
              </a:ext>
            </a:extLst>
          </p:cNvPr>
          <p:cNvSpPr/>
          <p:nvPr userDrawn="1"/>
        </p:nvSpPr>
        <p:spPr>
          <a:xfrm>
            <a:off x="12894444" y="9541473"/>
            <a:ext cx="377637" cy="377637"/>
          </a:xfrm>
          <a:custGeom>
            <a:avLst/>
            <a:gdLst/>
            <a:ahLst/>
            <a:cxnLst/>
            <a:rect l="l" t="t" r="r" b="b"/>
            <a:pathLst>
              <a:path w="377190" h="377190">
                <a:moveTo>
                  <a:pt x="188475" y="376951"/>
                </a:moveTo>
                <a:lnTo>
                  <a:pt x="238579" y="370219"/>
                </a:lnTo>
                <a:lnTo>
                  <a:pt x="283601" y="351218"/>
                </a:lnTo>
                <a:lnTo>
                  <a:pt x="321747" y="321747"/>
                </a:lnTo>
                <a:lnTo>
                  <a:pt x="351218" y="283601"/>
                </a:lnTo>
                <a:lnTo>
                  <a:pt x="370219" y="238579"/>
                </a:lnTo>
                <a:lnTo>
                  <a:pt x="376951" y="188475"/>
                </a:lnTo>
                <a:lnTo>
                  <a:pt x="370219" y="138372"/>
                </a:lnTo>
                <a:lnTo>
                  <a:pt x="351218" y="93350"/>
                </a:lnTo>
                <a:lnTo>
                  <a:pt x="321747" y="55204"/>
                </a:lnTo>
                <a:lnTo>
                  <a:pt x="283601" y="25733"/>
                </a:lnTo>
                <a:lnTo>
                  <a:pt x="238579" y="6732"/>
                </a:lnTo>
                <a:lnTo>
                  <a:pt x="188475" y="0"/>
                </a:lnTo>
                <a:lnTo>
                  <a:pt x="138372" y="6732"/>
                </a:lnTo>
                <a:lnTo>
                  <a:pt x="93350" y="25733"/>
                </a:lnTo>
                <a:lnTo>
                  <a:pt x="55204" y="55204"/>
                </a:lnTo>
                <a:lnTo>
                  <a:pt x="25733" y="93350"/>
                </a:lnTo>
                <a:lnTo>
                  <a:pt x="6732" y="138372"/>
                </a:lnTo>
                <a:lnTo>
                  <a:pt x="0" y="188475"/>
                </a:lnTo>
                <a:lnTo>
                  <a:pt x="6732" y="238579"/>
                </a:lnTo>
                <a:lnTo>
                  <a:pt x="25733" y="283601"/>
                </a:lnTo>
                <a:lnTo>
                  <a:pt x="55204" y="321747"/>
                </a:lnTo>
                <a:lnTo>
                  <a:pt x="93350" y="351218"/>
                </a:lnTo>
                <a:lnTo>
                  <a:pt x="138372" y="370219"/>
                </a:lnTo>
                <a:lnTo>
                  <a:pt x="188475" y="376951"/>
                </a:lnTo>
                <a:close/>
              </a:path>
            </a:pathLst>
          </a:custGeom>
          <a:ln w="25130">
            <a:solidFill>
              <a:srgbClr val="282828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0B0BE74C-C3F3-4C04-9ABF-D45E9BC9B924}"/>
              </a:ext>
            </a:extLst>
          </p:cNvPr>
          <p:cNvSpPr/>
          <p:nvPr userDrawn="1"/>
        </p:nvSpPr>
        <p:spPr>
          <a:xfrm>
            <a:off x="15322372" y="6887104"/>
            <a:ext cx="377637" cy="377637"/>
          </a:xfrm>
          <a:custGeom>
            <a:avLst/>
            <a:gdLst/>
            <a:ahLst/>
            <a:cxnLst/>
            <a:rect l="l" t="t" r="r" b="b"/>
            <a:pathLst>
              <a:path w="377190" h="377190">
                <a:moveTo>
                  <a:pt x="188475" y="0"/>
                </a:moveTo>
                <a:lnTo>
                  <a:pt x="138372" y="6732"/>
                </a:lnTo>
                <a:lnTo>
                  <a:pt x="93350" y="25733"/>
                </a:lnTo>
                <a:lnTo>
                  <a:pt x="55204" y="55204"/>
                </a:lnTo>
                <a:lnTo>
                  <a:pt x="25733" y="93350"/>
                </a:lnTo>
                <a:lnTo>
                  <a:pt x="6732" y="138372"/>
                </a:lnTo>
                <a:lnTo>
                  <a:pt x="0" y="188475"/>
                </a:lnTo>
                <a:lnTo>
                  <a:pt x="6732" y="238579"/>
                </a:lnTo>
                <a:lnTo>
                  <a:pt x="25733" y="283601"/>
                </a:lnTo>
                <a:lnTo>
                  <a:pt x="55204" y="321747"/>
                </a:lnTo>
                <a:lnTo>
                  <a:pt x="93350" y="351218"/>
                </a:lnTo>
                <a:lnTo>
                  <a:pt x="138372" y="370219"/>
                </a:lnTo>
                <a:lnTo>
                  <a:pt x="188475" y="376951"/>
                </a:lnTo>
                <a:lnTo>
                  <a:pt x="238579" y="370219"/>
                </a:lnTo>
                <a:lnTo>
                  <a:pt x="283601" y="351218"/>
                </a:lnTo>
                <a:lnTo>
                  <a:pt x="321747" y="321747"/>
                </a:lnTo>
                <a:lnTo>
                  <a:pt x="351218" y="283601"/>
                </a:lnTo>
                <a:lnTo>
                  <a:pt x="370219" y="238579"/>
                </a:lnTo>
                <a:lnTo>
                  <a:pt x="376951" y="188475"/>
                </a:lnTo>
                <a:lnTo>
                  <a:pt x="370219" y="138372"/>
                </a:lnTo>
                <a:lnTo>
                  <a:pt x="351218" y="93350"/>
                </a:lnTo>
                <a:lnTo>
                  <a:pt x="321747" y="55204"/>
                </a:lnTo>
                <a:lnTo>
                  <a:pt x="283601" y="25733"/>
                </a:lnTo>
                <a:lnTo>
                  <a:pt x="238579" y="6732"/>
                </a:lnTo>
                <a:lnTo>
                  <a:pt x="188475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D145C43C-9732-4549-A889-6C875884A7CB}"/>
              </a:ext>
            </a:extLst>
          </p:cNvPr>
          <p:cNvSpPr/>
          <p:nvPr userDrawn="1"/>
        </p:nvSpPr>
        <p:spPr>
          <a:xfrm>
            <a:off x="15322372" y="6887104"/>
            <a:ext cx="377637" cy="377637"/>
          </a:xfrm>
          <a:custGeom>
            <a:avLst/>
            <a:gdLst/>
            <a:ahLst/>
            <a:cxnLst/>
            <a:rect l="l" t="t" r="r" b="b"/>
            <a:pathLst>
              <a:path w="377190" h="377190">
                <a:moveTo>
                  <a:pt x="188475" y="376951"/>
                </a:moveTo>
                <a:lnTo>
                  <a:pt x="238579" y="370219"/>
                </a:lnTo>
                <a:lnTo>
                  <a:pt x="283601" y="351218"/>
                </a:lnTo>
                <a:lnTo>
                  <a:pt x="321747" y="321747"/>
                </a:lnTo>
                <a:lnTo>
                  <a:pt x="351218" y="283601"/>
                </a:lnTo>
                <a:lnTo>
                  <a:pt x="370219" y="238579"/>
                </a:lnTo>
                <a:lnTo>
                  <a:pt x="376951" y="188475"/>
                </a:lnTo>
                <a:lnTo>
                  <a:pt x="370219" y="138372"/>
                </a:lnTo>
                <a:lnTo>
                  <a:pt x="351218" y="93350"/>
                </a:lnTo>
                <a:lnTo>
                  <a:pt x="321747" y="55204"/>
                </a:lnTo>
                <a:lnTo>
                  <a:pt x="283601" y="25733"/>
                </a:lnTo>
                <a:lnTo>
                  <a:pt x="238579" y="6732"/>
                </a:lnTo>
                <a:lnTo>
                  <a:pt x="188475" y="0"/>
                </a:lnTo>
                <a:lnTo>
                  <a:pt x="138372" y="6732"/>
                </a:lnTo>
                <a:lnTo>
                  <a:pt x="93350" y="25733"/>
                </a:lnTo>
                <a:lnTo>
                  <a:pt x="55204" y="55204"/>
                </a:lnTo>
                <a:lnTo>
                  <a:pt x="25733" y="93350"/>
                </a:lnTo>
                <a:lnTo>
                  <a:pt x="6732" y="138372"/>
                </a:lnTo>
                <a:lnTo>
                  <a:pt x="0" y="188475"/>
                </a:lnTo>
                <a:lnTo>
                  <a:pt x="6732" y="238579"/>
                </a:lnTo>
                <a:lnTo>
                  <a:pt x="25733" y="283601"/>
                </a:lnTo>
                <a:lnTo>
                  <a:pt x="55204" y="321747"/>
                </a:lnTo>
                <a:lnTo>
                  <a:pt x="93350" y="351218"/>
                </a:lnTo>
                <a:lnTo>
                  <a:pt x="138372" y="370219"/>
                </a:lnTo>
                <a:lnTo>
                  <a:pt x="188475" y="376951"/>
                </a:lnTo>
                <a:close/>
              </a:path>
            </a:pathLst>
          </a:custGeom>
          <a:ln w="25130">
            <a:solidFill>
              <a:srgbClr val="282828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9D5E8EDD-3881-4FC5-8CB3-F9343FE52B3A}"/>
              </a:ext>
            </a:extLst>
          </p:cNvPr>
          <p:cNvSpPr/>
          <p:nvPr userDrawn="1"/>
        </p:nvSpPr>
        <p:spPr>
          <a:xfrm>
            <a:off x="17825782" y="4232736"/>
            <a:ext cx="377637" cy="377637"/>
          </a:xfrm>
          <a:custGeom>
            <a:avLst/>
            <a:gdLst/>
            <a:ahLst/>
            <a:cxnLst/>
            <a:rect l="l" t="t" r="r" b="b"/>
            <a:pathLst>
              <a:path w="377190" h="377189">
                <a:moveTo>
                  <a:pt x="188475" y="0"/>
                </a:moveTo>
                <a:lnTo>
                  <a:pt x="138372" y="6732"/>
                </a:lnTo>
                <a:lnTo>
                  <a:pt x="93350" y="25733"/>
                </a:lnTo>
                <a:lnTo>
                  <a:pt x="55204" y="55204"/>
                </a:lnTo>
                <a:lnTo>
                  <a:pt x="25733" y="93350"/>
                </a:lnTo>
                <a:lnTo>
                  <a:pt x="6732" y="138372"/>
                </a:lnTo>
                <a:lnTo>
                  <a:pt x="0" y="188475"/>
                </a:lnTo>
                <a:lnTo>
                  <a:pt x="6732" y="238579"/>
                </a:lnTo>
                <a:lnTo>
                  <a:pt x="25733" y="283601"/>
                </a:lnTo>
                <a:lnTo>
                  <a:pt x="55204" y="321747"/>
                </a:lnTo>
                <a:lnTo>
                  <a:pt x="93350" y="351218"/>
                </a:lnTo>
                <a:lnTo>
                  <a:pt x="138372" y="370219"/>
                </a:lnTo>
                <a:lnTo>
                  <a:pt x="188475" y="376951"/>
                </a:lnTo>
                <a:lnTo>
                  <a:pt x="238579" y="370219"/>
                </a:lnTo>
                <a:lnTo>
                  <a:pt x="283601" y="351218"/>
                </a:lnTo>
                <a:lnTo>
                  <a:pt x="321747" y="321747"/>
                </a:lnTo>
                <a:lnTo>
                  <a:pt x="351218" y="283601"/>
                </a:lnTo>
                <a:lnTo>
                  <a:pt x="370219" y="238579"/>
                </a:lnTo>
                <a:lnTo>
                  <a:pt x="376951" y="188475"/>
                </a:lnTo>
                <a:lnTo>
                  <a:pt x="370219" y="138372"/>
                </a:lnTo>
                <a:lnTo>
                  <a:pt x="351218" y="93350"/>
                </a:lnTo>
                <a:lnTo>
                  <a:pt x="321747" y="55204"/>
                </a:lnTo>
                <a:lnTo>
                  <a:pt x="283601" y="25733"/>
                </a:lnTo>
                <a:lnTo>
                  <a:pt x="238579" y="6732"/>
                </a:lnTo>
                <a:lnTo>
                  <a:pt x="188475" y="0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398B85A4-D18F-46B4-95C6-01996D333C2C}"/>
              </a:ext>
            </a:extLst>
          </p:cNvPr>
          <p:cNvSpPr/>
          <p:nvPr userDrawn="1"/>
        </p:nvSpPr>
        <p:spPr>
          <a:xfrm>
            <a:off x="17825782" y="4232736"/>
            <a:ext cx="377637" cy="377637"/>
          </a:xfrm>
          <a:custGeom>
            <a:avLst/>
            <a:gdLst/>
            <a:ahLst/>
            <a:cxnLst/>
            <a:rect l="l" t="t" r="r" b="b"/>
            <a:pathLst>
              <a:path w="377190" h="377189">
                <a:moveTo>
                  <a:pt x="188475" y="376951"/>
                </a:moveTo>
                <a:lnTo>
                  <a:pt x="238579" y="370219"/>
                </a:lnTo>
                <a:lnTo>
                  <a:pt x="283601" y="351218"/>
                </a:lnTo>
                <a:lnTo>
                  <a:pt x="321747" y="321747"/>
                </a:lnTo>
                <a:lnTo>
                  <a:pt x="351218" y="283601"/>
                </a:lnTo>
                <a:lnTo>
                  <a:pt x="370219" y="238579"/>
                </a:lnTo>
                <a:lnTo>
                  <a:pt x="376951" y="188475"/>
                </a:lnTo>
                <a:lnTo>
                  <a:pt x="370219" y="138372"/>
                </a:lnTo>
                <a:lnTo>
                  <a:pt x="351218" y="93350"/>
                </a:lnTo>
                <a:lnTo>
                  <a:pt x="321747" y="55204"/>
                </a:lnTo>
                <a:lnTo>
                  <a:pt x="283601" y="25733"/>
                </a:lnTo>
                <a:lnTo>
                  <a:pt x="238579" y="6732"/>
                </a:lnTo>
                <a:lnTo>
                  <a:pt x="188475" y="0"/>
                </a:lnTo>
                <a:lnTo>
                  <a:pt x="138372" y="6732"/>
                </a:lnTo>
                <a:lnTo>
                  <a:pt x="93350" y="25733"/>
                </a:lnTo>
                <a:lnTo>
                  <a:pt x="55204" y="55204"/>
                </a:lnTo>
                <a:lnTo>
                  <a:pt x="25733" y="93350"/>
                </a:lnTo>
                <a:lnTo>
                  <a:pt x="6732" y="138372"/>
                </a:lnTo>
                <a:lnTo>
                  <a:pt x="0" y="188475"/>
                </a:lnTo>
                <a:lnTo>
                  <a:pt x="6732" y="238579"/>
                </a:lnTo>
                <a:lnTo>
                  <a:pt x="25733" y="283601"/>
                </a:lnTo>
                <a:lnTo>
                  <a:pt x="55204" y="321747"/>
                </a:lnTo>
                <a:lnTo>
                  <a:pt x="93350" y="351218"/>
                </a:lnTo>
                <a:lnTo>
                  <a:pt x="138372" y="370219"/>
                </a:lnTo>
                <a:lnTo>
                  <a:pt x="188475" y="376951"/>
                </a:lnTo>
                <a:close/>
              </a:path>
            </a:pathLst>
          </a:custGeom>
          <a:ln w="25130">
            <a:solidFill>
              <a:srgbClr val="282828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392AA19-2031-4435-AD72-365C414722CC}"/>
              </a:ext>
            </a:extLst>
          </p:cNvPr>
          <p:cNvSpPr/>
          <p:nvPr userDrawn="1"/>
        </p:nvSpPr>
        <p:spPr>
          <a:xfrm>
            <a:off x="12139647" y="6685825"/>
            <a:ext cx="1912151" cy="1912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DE801057-E429-4691-B8B6-30380C7ADBB8}"/>
              </a:ext>
            </a:extLst>
          </p:cNvPr>
          <p:cNvSpPr/>
          <p:nvPr userDrawn="1"/>
        </p:nvSpPr>
        <p:spPr>
          <a:xfrm>
            <a:off x="12391244" y="6912264"/>
            <a:ext cx="1459687" cy="1459687"/>
          </a:xfrm>
          <a:custGeom>
            <a:avLst/>
            <a:gdLst/>
            <a:ahLst/>
            <a:cxnLst/>
            <a:rect l="l" t="t" r="r" b="b"/>
            <a:pathLst>
              <a:path w="1457959" h="1457959">
                <a:moveTo>
                  <a:pt x="728773" y="0"/>
                </a:moveTo>
                <a:lnTo>
                  <a:pt x="680855" y="1550"/>
                </a:lnTo>
                <a:lnTo>
                  <a:pt x="633765" y="6136"/>
                </a:lnTo>
                <a:lnTo>
                  <a:pt x="587599" y="13663"/>
                </a:lnTo>
                <a:lnTo>
                  <a:pt x="542453" y="24033"/>
                </a:lnTo>
                <a:lnTo>
                  <a:pt x="498422" y="37152"/>
                </a:lnTo>
                <a:lnTo>
                  <a:pt x="455603" y="52923"/>
                </a:lnTo>
                <a:lnTo>
                  <a:pt x="414092" y="71251"/>
                </a:lnTo>
                <a:lnTo>
                  <a:pt x="373985" y="92038"/>
                </a:lnTo>
                <a:lnTo>
                  <a:pt x="335378" y="115189"/>
                </a:lnTo>
                <a:lnTo>
                  <a:pt x="298366" y="140609"/>
                </a:lnTo>
                <a:lnTo>
                  <a:pt x="263047" y="168200"/>
                </a:lnTo>
                <a:lnTo>
                  <a:pt x="229515" y="197868"/>
                </a:lnTo>
                <a:lnTo>
                  <a:pt x="197868" y="229515"/>
                </a:lnTo>
                <a:lnTo>
                  <a:pt x="168200" y="263047"/>
                </a:lnTo>
                <a:lnTo>
                  <a:pt x="140609" y="298366"/>
                </a:lnTo>
                <a:lnTo>
                  <a:pt x="115189" y="335378"/>
                </a:lnTo>
                <a:lnTo>
                  <a:pt x="92038" y="373985"/>
                </a:lnTo>
                <a:lnTo>
                  <a:pt x="71251" y="414092"/>
                </a:lnTo>
                <a:lnTo>
                  <a:pt x="52923" y="455603"/>
                </a:lnTo>
                <a:lnTo>
                  <a:pt x="37152" y="498422"/>
                </a:lnTo>
                <a:lnTo>
                  <a:pt x="24033" y="542453"/>
                </a:lnTo>
                <a:lnTo>
                  <a:pt x="13663" y="587599"/>
                </a:lnTo>
                <a:lnTo>
                  <a:pt x="6136" y="633765"/>
                </a:lnTo>
                <a:lnTo>
                  <a:pt x="1550" y="680855"/>
                </a:lnTo>
                <a:lnTo>
                  <a:pt x="0" y="728773"/>
                </a:lnTo>
                <a:lnTo>
                  <a:pt x="1550" y="776691"/>
                </a:lnTo>
                <a:lnTo>
                  <a:pt x="6136" y="823781"/>
                </a:lnTo>
                <a:lnTo>
                  <a:pt x="13663" y="869947"/>
                </a:lnTo>
                <a:lnTo>
                  <a:pt x="24033" y="915094"/>
                </a:lnTo>
                <a:lnTo>
                  <a:pt x="37152" y="959124"/>
                </a:lnTo>
                <a:lnTo>
                  <a:pt x="52923" y="1001943"/>
                </a:lnTo>
                <a:lnTo>
                  <a:pt x="71251" y="1043454"/>
                </a:lnTo>
                <a:lnTo>
                  <a:pt x="92038" y="1083561"/>
                </a:lnTo>
                <a:lnTo>
                  <a:pt x="115189" y="1122169"/>
                </a:lnTo>
                <a:lnTo>
                  <a:pt x="140609" y="1159180"/>
                </a:lnTo>
                <a:lnTo>
                  <a:pt x="168200" y="1194499"/>
                </a:lnTo>
                <a:lnTo>
                  <a:pt x="197868" y="1228031"/>
                </a:lnTo>
                <a:lnTo>
                  <a:pt x="229515" y="1259678"/>
                </a:lnTo>
                <a:lnTo>
                  <a:pt x="263047" y="1289346"/>
                </a:lnTo>
                <a:lnTo>
                  <a:pt x="298366" y="1316937"/>
                </a:lnTo>
                <a:lnTo>
                  <a:pt x="335378" y="1342357"/>
                </a:lnTo>
                <a:lnTo>
                  <a:pt x="373985" y="1365508"/>
                </a:lnTo>
                <a:lnTo>
                  <a:pt x="414092" y="1386296"/>
                </a:lnTo>
                <a:lnTo>
                  <a:pt x="455603" y="1404623"/>
                </a:lnTo>
                <a:lnTo>
                  <a:pt x="498422" y="1420394"/>
                </a:lnTo>
                <a:lnTo>
                  <a:pt x="542453" y="1433513"/>
                </a:lnTo>
                <a:lnTo>
                  <a:pt x="587599" y="1443884"/>
                </a:lnTo>
                <a:lnTo>
                  <a:pt x="633765" y="1451410"/>
                </a:lnTo>
                <a:lnTo>
                  <a:pt x="680855" y="1455997"/>
                </a:lnTo>
                <a:lnTo>
                  <a:pt x="728773" y="1457547"/>
                </a:lnTo>
                <a:lnTo>
                  <a:pt x="776691" y="1455997"/>
                </a:lnTo>
                <a:lnTo>
                  <a:pt x="823781" y="1451410"/>
                </a:lnTo>
                <a:lnTo>
                  <a:pt x="869947" y="1443884"/>
                </a:lnTo>
                <a:lnTo>
                  <a:pt x="915094" y="1433513"/>
                </a:lnTo>
                <a:lnTo>
                  <a:pt x="959124" y="1420394"/>
                </a:lnTo>
                <a:lnTo>
                  <a:pt x="1001943" y="1404623"/>
                </a:lnTo>
                <a:lnTo>
                  <a:pt x="1043454" y="1386296"/>
                </a:lnTo>
                <a:lnTo>
                  <a:pt x="1083561" y="1365508"/>
                </a:lnTo>
                <a:lnTo>
                  <a:pt x="1122169" y="1342357"/>
                </a:lnTo>
                <a:lnTo>
                  <a:pt x="1159180" y="1316937"/>
                </a:lnTo>
                <a:lnTo>
                  <a:pt x="1194499" y="1289346"/>
                </a:lnTo>
                <a:lnTo>
                  <a:pt x="1228031" y="1259678"/>
                </a:lnTo>
                <a:lnTo>
                  <a:pt x="1259678" y="1228031"/>
                </a:lnTo>
                <a:lnTo>
                  <a:pt x="1289346" y="1194499"/>
                </a:lnTo>
                <a:lnTo>
                  <a:pt x="1316937" y="1159180"/>
                </a:lnTo>
                <a:lnTo>
                  <a:pt x="1342357" y="1122169"/>
                </a:lnTo>
                <a:lnTo>
                  <a:pt x="1365508" y="1083561"/>
                </a:lnTo>
                <a:lnTo>
                  <a:pt x="1386296" y="1043454"/>
                </a:lnTo>
                <a:lnTo>
                  <a:pt x="1404623" y="1001943"/>
                </a:lnTo>
                <a:lnTo>
                  <a:pt x="1420394" y="959124"/>
                </a:lnTo>
                <a:lnTo>
                  <a:pt x="1433513" y="915094"/>
                </a:lnTo>
                <a:lnTo>
                  <a:pt x="1443884" y="869947"/>
                </a:lnTo>
                <a:lnTo>
                  <a:pt x="1451410" y="823781"/>
                </a:lnTo>
                <a:lnTo>
                  <a:pt x="1455997" y="776691"/>
                </a:lnTo>
                <a:lnTo>
                  <a:pt x="1457547" y="728773"/>
                </a:lnTo>
                <a:lnTo>
                  <a:pt x="1455997" y="680855"/>
                </a:lnTo>
                <a:lnTo>
                  <a:pt x="1451410" y="633765"/>
                </a:lnTo>
                <a:lnTo>
                  <a:pt x="1443884" y="587599"/>
                </a:lnTo>
                <a:lnTo>
                  <a:pt x="1433513" y="542453"/>
                </a:lnTo>
                <a:lnTo>
                  <a:pt x="1420394" y="498422"/>
                </a:lnTo>
                <a:lnTo>
                  <a:pt x="1404623" y="455603"/>
                </a:lnTo>
                <a:lnTo>
                  <a:pt x="1386296" y="414092"/>
                </a:lnTo>
                <a:lnTo>
                  <a:pt x="1365508" y="373985"/>
                </a:lnTo>
                <a:lnTo>
                  <a:pt x="1342357" y="335378"/>
                </a:lnTo>
                <a:lnTo>
                  <a:pt x="1316937" y="298366"/>
                </a:lnTo>
                <a:lnTo>
                  <a:pt x="1289346" y="263047"/>
                </a:lnTo>
                <a:lnTo>
                  <a:pt x="1259678" y="229515"/>
                </a:lnTo>
                <a:lnTo>
                  <a:pt x="1228031" y="197868"/>
                </a:lnTo>
                <a:lnTo>
                  <a:pt x="1194499" y="168200"/>
                </a:lnTo>
                <a:lnTo>
                  <a:pt x="1159180" y="140609"/>
                </a:lnTo>
                <a:lnTo>
                  <a:pt x="1122169" y="115189"/>
                </a:lnTo>
                <a:lnTo>
                  <a:pt x="1083561" y="92038"/>
                </a:lnTo>
                <a:lnTo>
                  <a:pt x="1043454" y="71251"/>
                </a:lnTo>
                <a:lnTo>
                  <a:pt x="1001943" y="52923"/>
                </a:lnTo>
                <a:lnTo>
                  <a:pt x="959124" y="37152"/>
                </a:lnTo>
                <a:lnTo>
                  <a:pt x="915094" y="24033"/>
                </a:lnTo>
                <a:lnTo>
                  <a:pt x="869947" y="13663"/>
                </a:lnTo>
                <a:lnTo>
                  <a:pt x="823781" y="6136"/>
                </a:lnTo>
                <a:lnTo>
                  <a:pt x="776691" y="1550"/>
                </a:lnTo>
                <a:lnTo>
                  <a:pt x="7287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C07E1E04-3B1D-41F5-82EA-37BE5A8E392C}"/>
              </a:ext>
            </a:extLst>
          </p:cNvPr>
          <p:cNvSpPr/>
          <p:nvPr userDrawn="1"/>
        </p:nvSpPr>
        <p:spPr>
          <a:xfrm>
            <a:off x="14454356" y="3805019"/>
            <a:ext cx="2340204" cy="2964512"/>
          </a:xfrm>
          <a:custGeom>
            <a:avLst/>
            <a:gdLst/>
            <a:ahLst/>
            <a:cxnLst/>
            <a:rect l="l" t="t" r="r" b="b"/>
            <a:pathLst>
              <a:path w="2337434" h="2961004">
                <a:moveTo>
                  <a:pt x="1216717" y="974"/>
                </a:moveTo>
                <a:lnTo>
                  <a:pt x="1120383" y="974"/>
                </a:lnTo>
                <a:lnTo>
                  <a:pt x="1072712" y="3873"/>
                </a:lnTo>
                <a:lnTo>
                  <a:pt x="1025574" y="8659"/>
                </a:lnTo>
                <a:lnTo>
                  <a:pt x="979007" y="15294"/>
                </a:lnTo>
                <a:lnTo>
                  <a:pt x="933048" y="23741"/>
                </a:lnTo>
                <a:lnTo>
                  <a:pt x="887736" y="33961"/>
                </a:lnTo>
                <a:lnTo>
                  <a:pt x="843107" y="45918"/>
                </a:lnTo>
                <a:lnTo>
                  <a:pt x="799200" y="59574"/>
                </a:lnTo>
                <a:lnTo>
                  <a:pt x="756052" y="74890"/>
                </a:lnTo>
                <a:lnTo>
                  <a:pt x="713700" y="91831"/>
                </a:lnTo>
                <a:lnTo>
                  <a:pt x="672182" y="110357"/>
                </a:lnTo>
                <a:lnTo>
                  <a:pt x="631537" y="130432"/>
                </a:lnTo>
                <a:lnTo>
                  <a:pt x="591800" y="152018"/>
                </a:lnTo>
                <a:lnTo>
                  <a:pt x="553010" y="175077"/>
                </a:lnTo>
                <a:lnTo>
                  <a:pt x="515205" y="199571"/>
                </a:lnTo>
                <a:lnTo>
                  <a:pt x="478422" y="225464"/>
                </a:lnTo>
                <a:lnTo>
                  <a:pt x="442699" y="252717"/>
                </a:lnTo>
                <a:lnTo>
                  <a:pt x="408072" y="281293"/>
                </a:lnTo>
                <a:lnTo>
                  <a:pt x="374581" y="311154"/>
                </a:lnTo>
                <a:lnTo>
                  <a:pt x="342262" y="342262"/>
                </a:lnTo>
                <a:lnTo>
                  <a:pt x="311154" y="374581"/>
                </a:lnTo>
                <a:lnTo>
                  <a:pt x="281293" y="408072"/>
                </a:lnTo>
                <a:lnTo>
                  <a:pt x="252717" y="442699"/>
                </a:lnTo>
                <a:lnTo>
                  <a:pt x="225464" y="478422"/>
                </a:lnTo>
                <a:lnTo>
                  <a:pt x="199571" y="515205"/>
                </a:lnTo>
                <a:lnTo>
                  <a:pt x="175077" y="553010"/>
                </a:lnTo>
                <a:lnTo>
                  <a:pt x="152018" y="591800"/>
                </a:lnTo>
                <a:lnTo>
                  <a:pt x="130432" y="631537"/>
                </a:lnTo>
                <a:lnTo>
                  <a:pt x="110357" y="672182"/>
                </a:lnTo>
                <a:lnTo>
                  <a:pt x="91831" y="713700"/>
                </a:lnTo>
                <a:lnTo>
                  <a:pt x="74890" y="756052"/>
                </a:lnTo>
                <a:lnTo>
                  <a:pt x="59574" y="799200"/>
                </a:lnTo>
                <a:lnTo>
                  <a:pt x="45918" y="843107"/>
                </a:lnTo>
                <a:lnTo>
                  <a:pt x="33961" y="887736"/>
                </a:lnTo>
                <a:lnTo>
                  <a:pt x="23741" y="933048"/>
                </a:lnTo>
                <a:lnTo>
                  <a:pt x="15294" y="979007"/>
                </a:lnTo>
                <a:lnTo>
                  <a:pt x="8659" y="1025574"/>
                </a:lnTo>
                <a:lnTo>
                  <a:pt x="3873" y="1072712"/>
                </a:lnTo>
                <a:lnTo>
                  <a:pt x="974" y="1120383"/>
                </a:lnTo>
                <a:lnTo>
                  <a:pt x="0" y="1168550"/>
                </a:lnTo>
                <a:lnTo>
                  <a:pt x="975" y="1216749"/>
                </a:lnTo>
                <a:lnTo>
                  <a:pt x="3878" y="1264451"/>
                </a:lnTo>
                <a:lnTo>
                  <a:pt x="8670" y="1311619"/>
                </a:lnTo>
                <a:lnTo>
                  <a:pt x="15313" y="1358215"/>
                </a:lnTo>
                <a:lnTo>
                  <a:pt x="23770" y="1404202"/>
                </a:lnTo>
                <a:lnTo>
                  <a:pt x="34003" y="1449541"/>
                </a:lnTo>
                <a:lnTo>
                  <a:pt x="45975" y="1494195"/>
                </a:lnTo>
                <a:lnTo>
                  <a:pt x="59647" y="1538127"/>
                </a:lnTo>
                <a:lnTo>
                  <a:pt x="74983" y="1581299"/>
                </a:lnTo>
                <a:lnTo>
                  <a:pt x="91944" y="1623673"/>
                </a:lnTo>
                <a:lnTo>
                  <a:pt x="110492" y="1665212"/>
                </a:lnTo>
                <a:lnTo>
                  <a:pt x="130591" y="1705877"/>
                </a:lnTo>
                <a:lnTo>
                  <a:pt x="152202" y="1745632"/>
                </a:lnTo>
                <a:lnTo>
                  <a:pt x="175288" y="1784438"/>
                </a:lnTo>
                <a:lnTo>
                  <a:pt x="199811" y="1822258"/>
                </a:lnTo>
                <a:lnTo>
                  <a:pt x="225734" y="1859054"/>
                </a:lnTo>
                <a:lnTo>
                  <a:pt x="253018" y="1894789"/>
                </a:lnTo>
                <a:lnTo>
                  <a:pt x="281627" y="1929424"/>
                </a:lnTo>
                <a:lnTo>
                  <a:pt x="311522" y="1962923"/>
                </a:lnTo>
                <a:lnTo>
                  <a:pt x="342666" y="1995247"/>
                </a:lnTo>
                <a:lnTo>
                  <a:pt x="375021" y="2026359"/>
                </a:lnTo>
                <a:lnTo>
                  <a:pt x="408549" y="2056222"/>
                </a:lnTo>
                <a:lnTo>
                  <a:pt x="443213" y="2084797"/>
                </a:lnTo>
                <a:lnTo>
                  <a:pt x="478976" y="2112047"/>
                </a:lnTo>
                <a:lnTo>
                  <a:pt x="515798" y="2137934"/>
                </a:lnTo>
                <a:lnTo>
                  <a:pt x="553644" y="2162421"/>
                </a:lnTo>
                <a:lnTo>
                  <a:pt x="592475" y="2185469"/>
                </a:lnTo>
                <a:lnTo>
                  <a:pt x="632253" y="2207042"/>
                </a:lnTo>
                <a:lnTo>
                  <a:pt x="672941" y="2227102"/>
                </a:lnTo>
                <a:lnTo>
                  <a:pt x="714501" y="2245610"/>
                </a:lnTo>
                <a:lnTo>
                  <a:pt x="756896" y="2262530"/>
                </a:lnTo>
                <a:lnTo>
                  <a:pt x="800087" y="2277823"/>
                </a:lnTo>
                <a:lnTo>
                  <a:pt x="844038" y="2291452"/>
                </a:lnTo>
                <a:lnTo>
                  <a:pt x="888710" y="2303379"/>
                </a:lnTo>
                <a:lnTo>
                  <a:pt x="934066" y="2313568"/>
                </a:lnTo>
                <a:lnTo>
                  <a:pt x="980068" y="2321979"/>
                </a:lnTo>
                <a:lnTo>
                  <a:pt x="1026679" y="2328575"/>
                </a:lnTo>
                <a:lnTo>
                  <a:pt x="1073860" y="2333319"/>
                </a:lnTo>
                <a:lnTo>
                  <a:pt x="1073860" y="2960906"/>
                </a:lnTo>
                <a:lnTo>
                  <a:pt x="2075108" y="1919828"/>
                </a:lnTo>
                <a:lnTo>
                  <a:pt x="2063622" y="1919828"/>
                </a:lnTo>
                <a:lnTo>
                  <a:pt x="2094819" y="1881059"/>
                </a:lnTo>
                <a:lnTo>
                  <a:pt x="2124375" y="1840961"/>
                </a:lnTo>
                <a:lnTo>
                  <a:pt x="2152237" y="1799583"/>
                </a:lnTo>
                <a:lnTo>
                  <a:pt x="2178355" y="1756977"/>
                </a:lnTo>
                <a:lnTo>
                  <a:pt x="2202678" y="1713194"/>
                </a:lnTo>
                <a:lnTo>
                  <a:pt x="2225155" y="1668286"/>
                </a:lnTo>
                <a:lnTo>
                  <a:pt x="2245734" y="1622303"/>
                </a:lnTo>
                <a:lnTo>
                  <a:pt x="2264363" y="1575297"/>
                </a:lnTo>
                <a:lnTo>
                  <a:pt x="2280993" y="1527319"/>
                </a:lnTo>
                <a:lnTo>
                  <a:pt x="2295572" y="1478420"/>
                </a:lnTo>
                <a:lnTo>
                  <a:pt x="2308048" y="1428651"/>
                </a:lnTo>
                <a:lnTo>
                  <a:pt x="2318371" y="1378063"/>
                </a:lnTo>
                <a:lnTo>
                  <a:pt x="2326488" y="1326708"/>
                </a:lnTo>
                <a:lnTo>
                  <a:pt x="2332350" y="1274637"/>
                </a:lnTo>
                <a:lnTo>
                  <a:pt x="2335905" y="1221901"/>
                </a:lnTo>
                <a:lnTo>
                  <a:pt x="2337101" y="1168550"/>
                </a:lnTo>
                <a:lnTo>
                  <a:pt x="2336126" y="1120383"/>
                </a:lnTo>
                <a:lnTo>
                  <a:pt x="2333227" y="1072712"/>
                </a:lnTo>
                <a:lnTo>
                  <a:pt x="2328441" y="1025574"/>
                </a:lnTo>
                <a:lnTo>
                  <a:pt x="2321807" y="979007"/>
                </a:lnTo>
                <a:lnTo>
                  <a:pt x="2313360" y="933048"/>
                </a:lnTo>
                <a:lnTo>
                  <a:pt x="2303139" y="887736"/>
                </a:lnTo>
                <a:lnTo>
                  <a:pt x="2291183" y="843107"/>
                </a:lnTo>
                <a:lnTo>
                  <a:pt x="2277527" y="799200"/>
                </a:lnTo>
                <a:lnTo>
                  <a:pt x="2262210" y="756052"/>
                </a:lnTo>
                <a:lnTo>
                  <a:pt x="2245270" y="713700"/>
                </a:lnTo>
                <a:lnTo>
                  <a:pt x="2226743" y="672182"/>
                </a:lnTo>
                <a:lnTo>
                  <a:pt x="2206668" y="631537"/>
                </a:lnTo>
                <a:lnTo>
                  <a:pt x="2185083" y="591800"/>
                </a:lnTo>
                <a:lnTo>
                  <a:pt x="2162024" y="553010"/>
                </a:lnTo>
                <a:lnTo>
                  <a:pt x="2137529" y="515205"/>
                </a:lnTo>
                <a:lnTo>
                  <a:pt x="2111637" y="478422"/>
                </a:lnTo>
                <a:lnTo>
                  <a:pt x="2084384" y="442699"/>
                </a:lnTo>
                <a:lnTo>
                  <a:pt x="2055808" y="408072"/>
                </a:lnTo>
                <a:lnTo>
                  <a:pt x="2025947" y="374581"/>
                </a:lnTo>
                <a:lnTo>
                  <a:pt x="1994838" y="342262"/>
                </a:lnTo>
                <a:lnTo>
                  <a:pt x="1962519" y="311154"/>
                </a:lnTo>
                <a:lnTo>
                  <a:pt x="1929028" y="281293"/>
                </a:lnTo>
                <a:lnTo>
                  <a:pt x="1894402" y="252717"/>
                </a:lnTo>
                <a:lnTo>
                  <a:pt x="1858679" y="225464"/>
                </a:lnTo>
                <a:lnTo>
                  <a:pt x="1821895" y="199571"/>
                </a:lnTo>
                <a:lnTo>
                  <a:pt x="1784090" y="175077"/>
                </a:lnTo>
                <a:lnTo>
                  <a:pt x="1745301" y="152018"/>
                </a:lnTo>
                <a:lnTo>
                  <a:pt x="1705564" y="130432"/>
                </a:lnTo>
                <a:lnTo>
                  <a:pt x="1664918" y="110357"/>
                </a:lnTo>
                <a:lnTo>
                  <a:pt x="1623400" y="91831"/>
                </a:lnTo>
                <a:lnTo>
                  <a:pt x="1581049" y="74890"/>
                </a:lnTo>
                <a:lnTo>
                  <a:pt x="1537900" y="59574"/>
                </a:lnTo>
                <a:lnTo>
                  <a:pt x="1493993" y="45918"/>
                </a:lnTo>
                <a:lnTo>
                  <a:pt x="1449365" y="33961"/>
                </a:lnTo>
                <a:lnTo>
                  <a:pt x="1404052" y="23741"/>
                </a:lnTo>
                <a:lnTo>
                  <a:pt x="1358094" y="15294"/>
                </a:lnTo>
                <a:lnTo>
                  <a:pt x="1311527" y="8659"/>
                </a:lnTo>
                <a:lnTo>
                  <a:pt x="1264389" y="3873"/>
                </a:lnTo>
                <a:lnTo>
                  <a:pt x="1216717" y="974"/>
                </a:lnTo>
                <a:close/>
              </a:path>
              <a:path w="2337434" h="2961004">
                <a:moveTo>
                  <a:pt x="2075132" y="1919803"/>
                </a:moveTo>
                <a:lnTo>
                  <a:pt x="2063622" y="1919828"/>
                </a:lnTo>
                <a:lnTo>
                  <a:pt x="2075108" y="1919828"/>
                </a:lnTo>
                <a:close/>
              </a:path>
              <a:path w="2337434" h="2961004">
                <a:moveTo>
                  <a:pt x="1168550" y="0"/>
                </a:moveTo>
                <a:lnTo>
                  <a:pt x="1120383" y="974"/>
                </a:lnTo>
                <a:lnTo>
                  <a:pt x="1216717" y="974"/>
                </a:lnTo>
                <a:lnTo>
                  <a:pt x="116855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B28A2171-9A91-4BFE-A928-05412542E816}"/>
              </a:ext>
            </a:extLst>
          </p:cNvPr>
          <p:cNvSpPr/>
          <p:nvPr userDrawn="1"/>
        </p:nvSpPr>
        <p:spPr>
          <a:xfrm>
            <a:off x="16932605" y="1138071"/>
            <a:ext cx="2340204" cy="2964512"/>
          </a:xfrm>
          <a:custGeom>
            <a:avLst/>
            <a:gdLst/>
            <a:ahLst/>
            <a:cxnLst/>
            <a:rect l="l" t="t" r="r" b="b"/>
            <a:pathLst>
              <a:path w="2337434" h="2961004">
                <a:moveTo>
                  <a:pt x="1216717" y="974"/>
                </a:moveTo>
                <a:lnTo>
                  <a:pt x="1120383" y="974"/>
                </a:lnTo>
                <a:lnTo>
                  <a:pt x="1072712" y="3873"/>
                </a:lnTo>
                <a:lnTo>
                  <a:pt x="1025574" y="8659"/>
                </a:lnTo>
                <a:lnTo>
                  <a:pt x="979007" y="15294"/>
                </a:lnTo>
                <a:lnTo>
                  <a:pt x="933048" y="23741"/>
                </a:lnTo>
                <a:lnTo>
                  <a:pt x="887736" y="33961"/>
                </a:lnTo>
                <a:lnTo>
                  <a:pt x="843107" y="45918"/>
                </a:lnTo>
                <a:lnTo>
                  <a:pt x="799200" y="59574"/>
                </a:lnTo>
                <a:lnTo>
                  <a:pt x="756052" y="74890"/>
                </a:lnTo>
                <a:lnTo>
                  <a:pt x="713700" y="91831"/>
                </a:lnTo>
                <a:lnTo>
                  <a:pt x="672182" y="110357"/>
                </a:lnTo>
                <a:lnTo>
                  <a:pt x="631537" y="130432"/>
                </a:lnTo>
                <a:lnTo>
                  <a:pt x="591800" y="152018"/>
                </a:lnTo>
                <a:lnTo>
                  <a:pt x="553010" y="175077"/>
                </a:lnTo>
                <a:lnTo>
                  <a:pt x="515205" y="199571"/>
                </a:lnTo>
                <a:lnTo>
                  <a:pt x="478422" y="225464"/>
                </a:lnTo>
                <a:lnTo>
                  <a:pt x="442699" y="252717"/>
                </a:lnTo>
                <a:lnTo>
                  <a:pt x="408072" y="281293"/>
                </a:lnTo>
                <a:lnTo>
                  <a:pt x="374581" y="311154"/>
                </a:lnTo>
                <a:lnTo>
                  <a:pt x="342262" y="342262"/>
                </a:lnTo>
                <a:lnTo>
                  <a:pt x="311154" y="374581"/>
                </a:lnTo>
                <a:lnTo>
                  <a:pt x="281293" y="408072"/>
                </a:lnTo>
                <a:lnTo>
                  <a:pt x="252717" y="442699"/>
                </a:lnTo>
                <a:lnTo>
                  <a:pt x="225464" y="478422"/>
                </a:lnTo>
                <a:lnTo>
                  <a:pt x="199571" y="515205"/>
                </a:lnTo>
                <a:lnTo>
                  <a:pt x="175077" y="553010"/>
                </a:lnTo>
                <a:lnTo>
                  <a:pt x="152018" y="591800"/>
                </a:lnTo>
                <a:lnTo>
                  <a:pt x="130432" y="631537"/>
                </a:lnTo>
                <a:lnTo>
                  <a:pt x="110357" y="672182"/>
                </a:lnTo>
                <a:lnTo>
                  <a:pt x="91831" y="713700"/>
                </a:lnTo>
                <a:lnTo>
                  <a:pt x="74890" y="756052"/>
                </a:lnTo>
                <a:lnTo>
                  <a:pt x="59574" y="799200"/>
                </a:lnTo>
                <a:lnTo>
                  <a:pt x="45918" y="843107"/>
                </a:lnTo>
                <a:lnTo>
                  <a:pt x="33961" y="887736"/>
                </a:lnTo>
                <a:lnTo>
                  <a:pt x="23741" y="933048"/>
                </a:lnTo>
                <a:lnTo>
                  <a:pt x="15294" y="979007"/>
                </a:lnTo>
                <a:lnTo>
                  <a:pt x="8659" y="1025574"/>
                </a:lnTo>
                <a:lnTo>
                  <a:pt x="3873" y="1072712"/>
                </a:lnTo>
                <a:lnTo>
                  <a:pt x="974" y="1120383"/>
                </a:lnTo>
                <a:lnTo>
                  <a:pt x="0" y="1168550"/>
                </a:lnTo>
                <a:lnTo>
                  <a:pt x="975" y="1216749"/>
                </a:lnTo>
                <a:lnTo>
                  <a:pt x="3878" y="1264451"/>
                </a:lnTo>
                <a:lnTo>
                  <a:pt x="8670" y="1311619"/>
                </a:lnTo>
                <a:lnTo>
                  <a:pt x="15313" y="1358215"/>
                </a:lnTo>
                <a:lnTo>
                  <a:pt x="23770" y="1404202"/>
                </a:lnTo>
                <a:lnTo>
                  <a:pt x="34003" y="1449541"/>
                </a:lnTo>
                <a:lnTo>
                  <a:pt x="45975" y="1494195"/>
                </a:lnTo>
                <a:lnTo>
                  <a:pt x="59647" y="1538127"/>
                </a:lnTo>
                <a:lnTo>
                  <a:pt x="74983" y="1581299"/>
                </a:lnTo>
                <a:lnTo>
                  <a:pt x="91944" y="1623673"/>
                </a:lnTo>
                <a:lnTo>
                  <a:pt x="110492" y="1665212"/>
                </a:lnTo>
                <a:lnTo>
                  <a:pt x="130591" y="1705877"/>
                </a:lnTo>
                <a:lnTo>
                  <a:pt x="152202" y="1745632"/>
                </a:lnTo>
                <a:lnTo>
                  <a:pt x="175288" y="1784438"/>
                </a:lnTo>
                <a:lnTo>
                  <a:pt x="199811" y="1822258"/>
                </a:lnTo>
                <a:lnTo>
                  <a:pt x="225734" y="1859054"/>
                </a:lnTo>
                <a:lnTo>
                  <a:pt x="253018" y="1894789"/>
                </a:lnTo>
                <a:lnTo>
                  <a:pt x="281627" y="1929424"/>
                </a:lnTo>
                <a:lnTo>
                  <a:pt x="311522" y="1962923"/>
                </a:lnTo>
                <a:lnTo>
                  <a:pt x="342666" y="1995247"/>
                </a:lnTo>
                <a:lnTo>
                  <a:pt x="375021" y="2026359"/>
                </a:lnTo>
                <a:lnTo>
                  <a:pt x="408549" y="2056222"/>
                </a:lnTo>
                <a:lnTo>
                  <a:pt x="443213" y="2084797"/>
                </a:lnTo>
                <a:lnTo>
                  <a:pt x="478976" y="2112047"/>
                </a:lnTo>
                <a:lnTo>
                  <a:pt x="515798" y="2137934"/>
                </a:lnTo>
                <a:lnTo>
                  <a:pt x="553644" y="2162421"/>
                </a:lnTo>
                <a:lnTo>
                  <a:pt x="592475" y="2185469"/>
                </a:lnTo>
                <a:lnTo>
                  <a:pt x="632253" y="2207042"/>
                </a:lnTo>
                <a:lnTo>
                  <a:pt x="672941" y="2227102"/>
                </a:lnTo>
                <a:lnTo>
                  <a:pt x="714501" y="2245610"/>
                </a:lnTo>
                <a:lnTo>
                  <a:pt x="756896" y="2262530"/>
                </a:lnTo>
                <a:lnTo>
                  <a:pt x="800087" y="2277823"/>
                </a:lnTo>
                <a:lnTo>
                  <a:pt x="844038" y="2291452"/>
                </a:lnTo>
                <a:lnTo>
                  <a:pt x="888710" y="2303379"/>
                </a:lnTo>
                <a:lnTo>
                  <a:pt x="934066" y="2313568"/>
                </a:lnTo>
                <a:lnTo>
                  <a:pt x="980068" y="2321979"/>
                </a:lnTo>
                <a:lnTo>
                  <a:pt x="1026679" y="2328575"/>
                </a:lnTo>
                <a:lnTo>
                  <a:pt x="1073860" y="2333319"/>
                </a:lnTo>
                <a:lnTo>
                  <a:pt x="1073860" y="2960906"/>
                </a:lnTo>
                <a:lnTo>
                  <a:pt x="2075108" y="1919828"/>
                </a:lnTo>
                <a:lnTo>
                  <a:pt x="2063622" y="1919828"/>
                </a:lnTo>
                <a:lnTo>
                  <a:pt x="2094819" y="1881059"/>
                </a:lnTo>
                <a:lnTo>
                  <a:pt x="2124375" y="1840961"/>
                </a:lnTo>
                <a:lnTo>
                  <a:pt x="2152237" y="1799583"/>
                </a:lnTo>
                <a:lnTo>
                  <a:pt x="2178355" y="1756977"/>
                </a:lnTo>
                <a:lnTo>
                  <a:pt x="2202678" y="1713194"/>
                </a:lnTo>
                <a:lnTo>
                  <a:pt x="2225155" y="1668286"/>
                </a:lnTo>
                <a:lnTo>
                  <a:pt x="2245734" y="1622303"/>
                </a:lnTo>
                <a:lnTo>
                  <a:pt x="2264363" y="1575297"/>
                </a:lnTo>
                <a:lnTo>
                  <a:pt x="2280993" y="1527319"/>
                </a:lnTo>
                <a:lnTo>
                  <a:pt x="2295572" y="1478420"/>
                </a:lnTo>
                <a:lnTo>
                  <a:pt x="2308048" y="1428651"/>
                </a:lnTo>
                <a:lnTo>
                  <a:pt x="2318371" y="1378063"/>
                </a:lnTo>
                <a:lnTo>
                  <a:pt x="2326488" y="1326708"/>
                </a:lnTo>
                <a:lnTo>
                  <a:pt x="2332350" y="1274637"/>
                </a:lnTo>
                <a:lnTo>
                  <a:pt x="2335905" y="1221901"/>
                </a:lnTo>
                <a:lnTo>
                  <a:pt x="2337101" y="1168550"/>
                </a:lnTo>
                <a:lnTo>
                  <a:pt x="2336126" y="1120383"/>
                </a:lnTo>
                <a:lnTo>
                  <a:pt x="2333227" y="1072712"/>
                </a:lnTo>
                <a:lnTo>
                  <a:pt x="2328441" y="1025574"/>
                </a:lnTo>
                <a:lnTo>
                  <a:pt x="2321807" y="979007"/>
                </a:lnTo>
                <a:lnTo>
                  <a:pt x="2313360" y="933048"/>
                </a:lnTo>
                <a:lnTo>
                  <a:pt x="2303139" y="887736"/>
                </a:lnTo>
                <a:lnTo>
                  <a:pt x="2291183" y="843107"/>
                </a:lnTo>
                <a:lnTo>
                  <a:pt x="2277527" y="799200"/>
                </a:lnTo>
                <a:lnTo>
                  <a:pt x="2262210" y="756052"/>
                </a:lnTo>
                <a:lnTo>
                  <a:pt x="2245270" y="713700"/>
                </a:lnTo>
                <a:lnTo>
                  <a:pt x="2226743" y="672182"/>
                </a:lnTo>
                <a:lnTo>
                  <a:pt x="2206668" y="631537"/>
                </a:lnTo>
                <a:lnTo>
                  <a:pt x="2185083" y="591800"/>
                </a:lnTo>
                <a:lnTo>
                  <a:pt x="2162024" y="553010"/>
                </a:lnTo>
                <a:lnTo>
                  <a:pt x="2137529" y="515205"/>
                </a:lnTo>
                <a:lnTo>
                  <a:pt x="2111637" y="478422"/>
                </a:lnTo>
                <a:lnTo>
                  <a:pt x="2084384" y="442699"/>
                </a:lnTo>
                <a:lnTo>
                  <a:pt x="2055808" y="408072"/>
                </a:lnTo>
                <a:lnTo>
                  <a:pt x="2025947" y="374581"/>
                </a:lnTo>
                <a:lnTo>
                  <a:pt x="1994838" y="342262"/>
                </a:lnTo>
                <a:lnTo>
                  <a:pt x="1962519" y="311154"/>
                </a:lnTo>
                <a:lnTo>
                  <a:pt x="1929028" y="281293"/>
                </a:lnTo>
                <a:lnTo>
                  <a:pt x="1894402" y="252717"/>
                </a:lnTo>
                <a:lnTo>
                  <a:pt x="1858679" y="225464"/>
                </a:lnTo>
                <a:lnTo>
                  <a:pt x="1821895" y="199571"/>
                </a:lnTo>
                <a:lnTo>
                  <a:pt x="1784090" y="175077"/>
                </a:lnTo>
                <a:lnTo>
                  <a:pt x="1745301" y="152018"/>
                </a:lnTo>
                <a:lnTo>
                  <a:pt x="1705564" y="130432"/>
                </a:lnTo>
                <a:lnTo>
                  <a:pt x="1664918" y="110357"/>
                </a:lnTo>
                <a:lnTo>
                  <a:pt x="1623400" y="91831"/>
                </a:lnTo>
                <a:lnTo>
                  <a:pt x="1581049" y="74890"/>
                </a:lnTo>
                <a:lnTo>
                  <a:pt x="1537900" y="59574"/>
                </a:lnTo>
                <a:lnTo>
                  <a:pt x="1493993" y="45918"/>
                </a:lnTo>
                <a:lnTo>
                  <a:pt x="1449365" y="33961"/>
                </a:lnTo>
                <a:lnTo>
                  <a:pt x="1404052" y="23741"/>
                </a:lnTo>
                <a:lnTo>
                  <a:pt x="1358094" y="15294"/>
                </a:lnTo>
                <a:lnTo>
                  <a:pt x="1311527" y="8659"/>
                </a:lnTo>
                <a:lnTo>
                  <a:pt x="1264389" y="3873"/>
                </a:lnTo>
                <a:lnTo>
                  <a:pt x="1216717" y="974"/>
                </a:lnTo>
                <a:close/>
              </a:path>
              <a:path w="2337434" h="2961004">
                <a:moveTo>
                  <a:pt x="2075132" y="1919803"/>
                </a:moveTo>
                <a:lnTo>
                  <a:pt x="2063622" y="1919828"/>
                </a:lnTo>
                <a:lnTo>
                  <a:pt x="2075108" y="1919828"/>
                </a:lnTo>
                <a:close/>
              </a:path>
              <a:path w="2337434" h="2961004">
                <a:moveTo>
                  <a:pt x="1168550" y="0"/>
                </a:moveTo>
                <a:lnTo>
                  <a:pt x="1120383" y="974"/>
                </a:lnTo>
                <a:lnTo>
                  <a:pt x="1216717" y="974"/>
                </a:lnTo>
                <a:lnTo>
                  <a:pt x="1168550" y="0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03D9CA3A-947A-4833-B953-786D149F0B31}"/>
              </a:ext>
            </a:extLst>
          </p:cNvPr>
          <p:cNvSpPr/>
          <p:nvPr userDrawn="1"/>
        </p:nvSpPr>
        <p:spPr>
          <a:xfrm>
            <a:off x="14643056" y="3981137"/>
            <a:ext cx="1912151" cy="1912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3B5501D4-2CB5-4C29-97FE-4A4CA88762EB}"/>
              </a:ext>
            </a:extLst>
          </p:cNvPr>
          <p:cNvSpPr/>
          <p:nvPr userDrawn="1"/>
        </p:nvSpPr>
        <p:spPr>
          <a:xfrm>
            <a:off x="14894654" y="4207576"/>
            <a:ext cx="1459687" cy="1459687"/>
          </a:xfrm>
          <a:custGeom>
            <a:avLst/>
            <a:gdLst/>
            <a:ahLst/>
            <a:cxnLst/>
            <a:rect l="l" t="t" r="r" b="b"/>
            <a:pathLst>
              <a:path w="1457959" h="1457960">
                <a:moveTo>
                  <a:pt x="728773" y="0"/>
                </a:moveTo>
                <a:lnTo>
                  <a:pt x="680855" y="1550"/>
                </a:lnTo>
                <a:lnTo>
                  <a:pt x="633765" y="6136"/>
                </a:lnTo>
                <a:lnTo>
                  <a:pt x="587599" y="13663"/>
                </a:lnTo>
                <a:lnTo>
                  <a:pt x="542453" y="24034"/>
                </a:lnTo>
                <a:lnTo>
                  <a:pt x="498422" y="37153"/>
                </a:lnTo>
                <a:lnTo>
                  <a:pt x="455603" y="52925"/>
                </a:lnTo>
                <a:lnTo>
                  <a:pt x="414092" y="71253"/>
                </a:lnTo>
                <a:lnTo>
                  <a:pt x="373985" y="92041"/>
                </a:lnTo>
                <a:lnTo>
                  <a:pt x="335378" y="115192"/>
                </a:lnTo>
                <a:lnTo>
                  <a:pt x="298366" y="140612"/>
                </a:lnTo>
                <a:lnTo>
                  <a:pt x="263047" y="168204"/>
                </a:lnTo>
                <a:lnTo>
                  <a:pt x="229515" y="197872"/>
                </a:lnTo>
                <a:lnTo>
                  <a:pt x="197868" y="229520"/>
                </a:lnTo>
                <a:lnTo>
                  <a:pt x="168200" y="263052"/>
                </a:lnTo>
                <a:lnTo>
                  <a:pt x="140609" y="298372"/>
                </a:lnTo>
                <a:lnTo>
                  <a:pt x="115189" y="335383"/>
                </a:lnTo>
                <a:lnTo>
                  <a:pt x="92038" y="373990"/>
                </a:lnTo>
                <a:lnTo>
                  <a:pt x="71251" y="414098"/>
                </a:lnTo>
                <a:lnTo>
                  <a:pt x="52923" y="455608"/>
                </a:lnTo>
                <a:lnTo>
                  <a:pt x="37152" y="498427"/>
                </a:lnTo>
                <a:lnTo>
                  <a:pt x="24033" y="542457"/>
                </a:lnTo>
                <a:lnTo>
                  <a:pt x="13663" y="587603"/>
                </a:lnTo>
                <a:lnTo>
                  <a:pt x="6136" y="633768"/>
                </a:lnTo>
                <a:lnTo>
                  <a:pt x="1550" y="680857"/>
                </a:lnTo>
                <a:lnTo>
                  <a:pt x="0" y="728773"/>
                </a:lnTo>
                <a:lnTo>
                  <a:pt x="1550" y="776691"/>
                </a:lnTo>
                <a:lnTo>
                  <a:pt x="6136" y="823781"/>
                </a:lnTo>
                <a:lnTo>
                  <a:pt x="13663" y="869947"/>
                </a:lnTo>
                <a:lnTo>
                  <a:pt x="24033" y="915094"/>
                </a:lnTo>
                <a:lnTo>
                  <a:pt x="37152" y="959124"/>
                </a:lnTo>
                <a:lnTo>
                  <a:pt x="52923" y="1001943"/>
                </a:lnTo>
                <a:lnTo>
                  <a:pt x="71251" y="1043454"/>
                </a:lnTo>
                <a:lnTo>
                  <a:pt x="92038" y="1083561"/>
                </a:lnTo>
                <a:lnTo>
                  <a:pt x="115189" y="1122169"/>
                </a:lnTo>
                <a:lnTo>
                  <a:pt x="140609" y="1159180"/>
                </a:lnTo>
                <a:lnTo>
                  <a:pt x="168200" y="1194499"/>
                </a:lnTo>
                <a:lnTo>
                  <a:pt x="197868" y="1228031"/>
                </a:lnTo>
                <a:lnTo>
                  <a:pt x="229515" y="1259678"/>
                </a:lnTo>
                <a:lnTo>
                  <a:pt x="263047" y="1289346"/>
                </a:lnTo>
                <a:lnTo>
                  <a:pt x="298366" y="1316937"/>
                </a:lnTo>
                <a:lnTo>
                  <a:pt x="335378" y="1342357"/>
                </a:lnTo>
                <a:lnTo>
                  <a:pt x="373985" y="1365508"/>
                </a:lnTo>
                <a:lnTo>
                  <a:pt x="414092" y="1386296"/>
                </a:lnTo>
                <a:lnTo>
                  <a:pt x="455603" y="1404623"/>
                </a:lnTo>
                <a:lnTo>
                  <a:pt x="498422" y="1420394"/>
                </a:lnTo>
                <a:lnTo>
                  <a:pt x="542453" y="1433513"/>
                </a:lnTo>
                <a:lnTo>
                  <a:pt x="587599" y="1443884"/>
                </a:lnTo>
                <a:lnTo>
                  <a:pt x="633765" y="1451410"/>
                </a:lnTo>
                <a:lnTo>
                  <a:pt x="680855" y="1455997"/>
                </a:lnTo>
                <a:lnTo>
                  <a:pt x="728773" y="1457547"/>
                </a:lnTo>
                <a:lnTo>
                  <a:pt x="776691" y="1455997"/>
                </a:lnTo>
                <a:lnTo>
                  <a:pt x="823781" y="1451410"/>
                </a:lnTo>
                <a:lnTo>
                  <a:pt x="869947" y="1443884"/>
                </a:lnTo>
                <a:lnTo>
                  <a:pt x="915094" y="1433513"/>
                </a:lnTo>
                <a:lnTo>
                  <a:pt x="959124" y="1420394"/>
                </a:lnTo>
                <a:lnTo>
                  <a:pt x="1001943" y="1404623"/>
                </a:lnTo>
                <a:lnTo>
                  <a:pt x="1043454" y="1386296"/>
                </a:lnTo>
                <a:lnTo>
                  <a:pt x="1083561" y="1365508"/>
                </a:lnTo>
                <a:lnTo>
                  <a:pt x="1122169" y="1342357"/>
                </a:lnTo>
                <a:lnTo>
                  <a:pt x="1159180" y="1316937"/>
                </a:lnTo>
                <a:lnTo>
                  <a:pt x="1194499" y="1289346"/>
                </a:lnTo>
                <a:lnTo>
                  <a:pt x="1228031" y="1259678"/>
                </a:lnTo>
                <a:lnTo>
                  <a:pt x="1259678" y="1228031"/>
                </a:lnTo>
                <a:lnTo>
                  <a:pt x="1289346" y="1194499"/>
                </a:lnTo>
                <a:lnTo>
                  <a:pt x="1316937" y="1159180"/>
                </a:lnTo>
                <a:lnTo>
                  <a:pt x="1342357" y="1122169"/>
                </a:lnTo>
                <a:lnTo>
                  <a:pt x="1365508" y="1083561"/>
                </a:lnTo>
                <a:lnTo>
                  <a:pt x="1386296" y="1043454"/>
                </a:lnTo>
                <a:lnTo>
                  <a:pt x="1404623" y="1001943"/>
                </a:lnTo>
                <a:lnTo>
                  <a:pt x="1420394" y="959124"/>
                </a:lnTo>
                <a:lnTo>
                  <a:pt x="1433513" y="915094"/>
                </a:lnTo>
                <a:lnTo>
                  <a:pt x="1443884" y="869947"/>
                </a:lnTo>
                <a:lnTo>
                  <a:pt x="1451410" y="823781"/>
                </a:lnTo>
                <a:lnTo>
                  <a:pt x="1455997" y="776691"/>
                </a:lnTo>
                <a:lnTo>
                  <a:pt x="1457547" y="728773"/>
                </a:lnTo>
                <a:lnTo>
                  <a:pt x="1455997" y="680857"/>
                </a:lnTo>
                <a:lnTo>
                  <a:pt x="1451410" y="633768"/>
                </a:lnTo>
                <a:lnTo>
                  <a:pt x="1443884" y="587603"/>
                </a:lnTo>
                <a:lnTo>
                  <a:pt x="1433513" y="542457"/>
                </a:lnTo>
                <a:lnTo>
                  <a:pt x="1420394" y="498427"/>
                </a:lnTo>
                <a:lnTo>
                  <a:pt x="1404623" y="455608"/>
                </a:lnTo>
                <a:lnTo>
                  <a:pt x="1386296" y="414098"/>
                </a:lnTo>
                <a:lnTo>
                  <a:pt x="1365508" y="373990"/>
                </a:lnTo>
                <a:lnTo>
                  <a:pt x="1342357" y="335383"/>
                </a:lnTo>
                <a:lnTo>
                  <a:pt x="1316937" y="298372"/>
                </a:lnTo>
                <a:lnTo>
                  <a:pt x="1289346" y="263052"/>
                </a:lnTo>
                <a:lnTo>
                  <a:pt x="1259678" y="229520"/>
                </a:lnTo>
                <a:lnTo>
                  <a:pt x="1228031" y="197872"/>
                </a:lnTo>
                <a:lnTo>
                  <a:pt x="1194499" y="168204"/>
                </a:lnTo>
                <a:lnTo>
                  <a:pt x="1159180" y="140612"/>
                </a:lnTo>
                <a:lnTo>
                  <a:pt x="1122169" y="115192"/>
                </a:lnTo>
                <a:lnTo>
                  <a:pt x="1083561" y="92041"/>
                </a:lnTo>
                <a:lnTo>
                  <a:pt x="1043454" y="71253"/>
                </a:lnTo>
                <a:lnTo>
                  <a:pt x="1001943" y="52925"/>
                </a:lnTo>
                <a:lnTo>
                  <a:pt x="959124" y="37153"/>
                </a:lnTo>
                <a:lnTo>
                  <a:pt x="915094" y="24034"/>
                </a:lnTo>
                <a:lnTo>
                  <a:pt x="869947" y="13663"/>
                </a:lnTo>
                <a:lnTo>
                  <a:pt x="823781" y="6136"/>
                </a:lnTo>
                <a:lnTo>
                  <a:pt x="776691" y="1550"/>
                </a:lnTo>
                <a:lnTo>
                  <a:pt x="7287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8A42FF56-2694-4B8D-A843-76A5B29B34A7}"/>
              </a:ext>
            </a:extLst>
          </p:cNvPr>
          <p:cNvSpPr/>
          <p:nvPr userDrawn="1"/>
        </p:nvSpPr>
        <p:spPr>
          <a:xfrm>
            <a:off x="17121306" y="1314189"/>
            <a:ext cx="1912151" cy="1912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DF6D682E-2379-4742-BB4F-7EBFF3487497}"/>
              </a:ext>
            </a:extLst>
          </p:cNvPr>
          <p:cNvSpPr/>
          <p:nvPr userDrawn="1"/>
        </p:nvSpPr>
        <p:spPr>
          <a:xfrm>
            <a:off x="17372903" y="1540628"/>
            <a:ext cx="1459687" cy="1459687"/>
          </a:xfrm>
          <a:custGeom>
            <a:avLst/>
            <a:gdLst/>
            <a:ahLst/>
            <a:cxnLst/>
            <a:rect l="l" t="t" r="r" b="b"/>
            <a:pathLst>
              <a:path w="1457959" h="1457960">
                <a:moveTo>
                  <a:pt x="728773" y="0"/>
                </a:moveTo>
                <a:lnTo>
                  <a:pt x="680855" y="1550"/>
                </a:lnTo>
                <a:lnTo>
                  <a:pt x="633765" y="6136"/>
                </a:lnTo>
                <a:lnTo>
                  <a:pt x="587599" y="13663"/>
                </a:lnTo>
                <a:lnTo>
                  <a:pt x="542453" y="24034"/>
                </a:lnTo>
                <a:lnTo>
                  <a:pt x="498422" y="37153"/>
                </a:lnTo>
                <a:lnTo>
                  <a:pt x="455603" y="52925"/>
                </a:lnTo>
                <a:lnTo>
                  <a:pt x="414092" y="71253"/>
                </a:lnTo>
                <a:lnTo>
                  <a:pt x="373985" y="92041"/>
                </a:lnTo>
                <a:lnTo>
                  <a:pt x="335378" y="115192"/>
                </a:lnTo>
                <a:lnTo>
                  <a:pt x="298366" y="140612"/>
                </a:lnTo>
                <a:lnTo>
                  <a:pt x="263047" y="168204"/>
                </a:lnTo>
                <a:lnTo>
                  <a:pt x="229515" y="197872"/>
                </a:lnTo>
                <a:lnTo>
                  <a:pt x="197868" y="229520"/>
                </a:lnTo>
                <a:lnTo>
                  <a:pt x="168200" y="263052"/>
                </a:lnTo>
                <a:lnTo>
                  <a:pt x="140609" y="298372"/>
                </a:lnTo>
                <a:lnTo>
                  <a:pt x="115189" y="335383"/>
                </a:lnTo>
                <a:lnTo>
                  <a:pt x="92038" y="373990"/>
                </a:lnTo>
                <a:lnTo>
                  <a:pt x="71251" y="414098"/>
                </a:lnTo>
                <a:lnTo>
                  <a:pt x="52923" y="455608"/>
                </a:lnTo>
                <a:lnTo>
                  <a:pt x="37152" y="498427"/>
                </a:lnTo>
                <a:lnTo>
                  <a:pt x="24033" y="542457"/>
                </a:lnTo>
                <a:lnTo>
                  <a:pt x="13663" y="587603"/>
                </a:lnTo>
                <a:lnTo>
                  <a:pt x="6136" y="633768"/>
                </a:lnTo>
                <a:lnTo>
                  <a:pt x="1550" y="680857"/>
                </a:lnTo>
                <a:lnTo>
                  <a:pt x="0" y="728773"/>
                </a:lnTo>
                <a:lnTo>
                  <a:pt x="1550" y="776689"/>
                </a:lnTo>
                <a:lnTo>
                  <a:pt x="6136" y="823778"/>
                </a:lnTo>
                <a:lnTo>
                  <a:pt x="13663" y="869944"/>
                </a:lnTo>
                <a:lnTo>
                  <a:pt x="24033" y="915089"/>
                </a:lnTo>
                <a:lnTo>
                  <a:pt x="37152" y="959119"/>
                </a:lnTo>
                <a:lnTo>
                  <a:pt x="52923" y="1001938"/>
                </a:lnTo>
                <a:lnTo>
                  <a:pt x="71251" y="1043449"/>
                </a:lnTo>
                <a:lnTo>
                  <a:pt x="92038" y="1083556"/>
                </a:lnTo>
                <a:lnTo>
                  <a:pt x="115189" y="1122163"/>
                </a:lnTo>
                <a:lnTo>
                  <a:pt x="140609" y="1159175"/>
                </a:lnTo>
                <a:lnTo>
                  <a:pt x="168200" y="1194494"/>
                </a:lnTo>
                <a:lnTo>
                  <a:pt x="197868" y="1228026"/>
                </a:lnTo>
                <a:lnTo>
                  <a:pt x="229515" y="1259674"/>
                </a:lnTo>
                <a:lnTo>
                  <a:pt x="263047" y="1289342"/>
                </a:lnTo>
                <a:lnTo>
                  <a:pt x="298366" y="1316934"/>
                </a:lnTo>
                <a:lnTo>
                  <a:pt x="335378" y="1342354"/>
                </a:lnTo>
                <a:lnTo>
                  <a:pt x="373985" y="1365506"/>
                </a:lnTo>
                <a:lnTo>
                  <a:pt x="414092" y="1386293"/>
                </a:lnTo>
                <a:lnTo>
                  <a:pt x="455603" y="1404621"/>
                </a:lnTo>
                <a:lnTo>
                  <a:pt x="498422" y="1420393"/>
                </a:lnTo>
                <a:lnTo>
                  <a:pt x="542453" y="1433512"/>
                </a:lnTo>
                <a:lnTo>
                  <a:pt x="587599" y="1443883"/>
                </a:lnTo>
                <a:lnTo>
                  <a:pt x="633765" y="1451410"/>
                </a:lnTo>
                <a:lnTo>
                  <a:pt x="680855" y="1455997"/>
                </a:lnTo>
                <a:lnTo>
                  <a:pt x="728773" y="1457547"/>
                </a:lnTo>
                <a:lnTo>
                  <a:pt x="776691" y="1455997"/>
                </a:lnTo>
                <a:lnTo>
                  <a:pt x="823781" y="1451410"/>
                </a:lnTo>
                <a:lnTo>
                  <a:pt x="869947" y="1443883"/>
                </a:lnTo>
                <a:lnTo>
                  <a:pt x="915094" y="1433512"/>
                </a:lnTo>
                <a:lnTo>
                  <a:pt x="959124" y="1420393"/>
                </a:lnTo>
                <a:lnTo>
                  <a:pt x="1001943" y="1404621"/>
                </a:lnTo>
                <a:lnTo>
                  <a:pt x="1043454" y="1386293"/>
                </a:lnTo>
                <a:lnTo>
                  <a:pt x="1083561" y="1365506"/>
                </a:lnTo>
                <a:lnTo>
                  <a:pt x="1122169" y="1342354"/>
                </a:lnTo>
                <a:lnTo>
                  <a:pt x="1159180" y="1316934"/>
                </a:lnTo>
                <a:lnTo>
                  <a:pt x="1194499" y="1289342"/>
                </a:lnTo>
                <a:lnTo>
                  <a:pt x="1228031" y="1259674"/>
                </a:lnTo>
                <a:lnTo>
                  <a:pt x="1259678" y="1228026"/>
                </a:lnTo>
                <a:lnTo>
                  <a:pt x="1289346" y="1194494"/>
                </a:lnTo>
                <a:lnTo>
                  <a:pt x="1316937" y="1159175"/>
                </a:lnTo>
                <a:lnTo>
                  <a:pt x="1342357" y="1122163"/>
                </a:lnTo>
                <a:lnTo>
                  <a:pt x="1365508" y="1083556"/>
                </a:lnTo>
                <a:lnTo>
                  <a:pt x="1386296" y="1043449"/>
                </a:lnTo>
                <a:lnTo>
                  <a:pt x="1404623" y="1001938"/>
                </a:lnTo>
                <a:lnTo>
                  <a:pt x="1420394" y="959119"/>
                </a:lnTo>
                <a:lnTo>
                  <a:pt x="1433513" y="915089"/>
                </a:lnTo>
                <a:lnTo>
                  <a:pt x="1443884" y="869944"/>
                </a:lnTo>
                <a:lnTo>
                  <a:pt x="1451410" y="823778"/>
                </a:lnTo>
                <a:lnTo>
                  <a:pt x="1455997" y="776689"/>
                </a:lnTo>
                <a:lnTo>
                  <a:pt x="1457547" y="728773"/>
                </a:lnTo>
                <a:lnTo>
                  <a:pt x="1455997" y="680857"/>
                </a:lnTo>
                <a:lnTo>
                  <a:pt x="1451410" y="633768"/>
                </a:lnTo>
                <a:lnTo>
                  <a:pt x="1443884" y="587603"/>
                </a:lnTo>
                <a:lnTo>
                  <a:pt x="1433513" y="542457"/>
                </a:lnTo>
                <a:lnTo>
                  <a:pt x="1420394" y="498427"/>
                </a:lnTo>
                <a:lnTo>
                  <a:pt x="1404623" y="455608"/>
                </a:lnTo>
                <a:lnTo>
                  <a:pt x="1386296" y="414098"/>
                </a:lnTo>
                <a:lnTo>
                  <a:pt x="1365508" y="373990"/>
                </a:lnTo>
                <a:lnTo>
                  <a:pt x="1342357" y="335383"/>
                </a:lnTo>
                <a:lnTo>
                  <a:pt x="1316937" y="298372"/>
                </a:lnTo>
                <a:lnTo>
                  <a:pt x="1289346" y="263052"/>
                </a:lnTo>
                <a:lnTo>
                  <a:pt x="1259678" y="229520"/>
                </a:lnTo>
                <a:lnTo>
                  <a:pt x="1228031" y="197872"/>
                </a:lnTo>
                <a:lnTo>
                  <a:pt x="1194499" y="168204"/>
                </a:lnTo>
                <a:lnTo>
                  <a:pt x="1159180" y="140612"/>
                </a:lnTo>
                <a:lnTo>
                  <a:pt x="1122169" y="115192"/>
                </a:lnTo>
                <a:lnTo>
                  <a:pt x="1083561" y="92041"/>
                </a:lnTo>
                <a:lnTo>
                  <a:pt x="1043454" y="71253"/>
                </a:lnTo>
                <a:lnTo>
                  <a:pt x="1001943" y="52925"/>
                </a:lnTo>
                <a:lnTo>
                  <a:pt x="959124" y="37153"/>
                </a:lnTo>
                <a:lnTo>
                  <a:pt x="915094" y="24034"/>
                </a:lnTo>
                <a:lnTo>
                  <a:pt x="869947" y="13663"/>
                </a:lnTo>
                <a:lnTo>
                  <a:pt x="823781" y="6136"/>
                </a:lnTo>
                <a:lnTo>
                  <a:pt x="776691" y="1550"/>
                </a:lnTo>
                <a:lnTo>
                  <a:pt x="728773" y="0"/>
                </a:lnTo>
                <a:close/>
              </a:path>
            </a:pathLst>
          </a:custGeom>
          <a:solidFill>
            <a:srgbClr val="FFFFFF"/>
          </a:solidFill>
          <a:effectLst/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30" name="Текст 28">
            <a:extLst>
              <a:ext uri="{FF2B5EF4-FFF2-40B4-BE49-F238E27FC236}">
                <a16:creationId xmlns:a16="http://schemas.microsoft.com/office/drawing/2014/main" id="{8DE25028-47CD-42C8-8CDA-20A439D76F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33642" y="7285821"/>
            <a:ext cx="1174813" cy="643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54" b="0" i="0" u="none" strike="noStrike" kern="1200" cap="none" spc="-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2017</a:t>
            </a:r>
            <a:endParaRPr kumimoji="0" lang="ru-RU" sz="35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31" name="Текст 28">
            <a:extLst>
              <a:ext uri="{FF2B5EF4-FFF2-40B4-BE49-F238E27FC236}">
                <a16:creationId xmlns:a16="http://schemas.microsoft.com/office/drawing/2014/main" id="{BAE65D5C-2101-4283-887C-1ECD6C4E51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022610" y="4600935"/>
            <a:ext cx="1174813" cy="643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54" b="0" i="0" u="none" strike="noStrike" kern="1200" cap="none" spc="-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2018</a:t>
            </a:r>
            <a:endParaRPr kumimoji="0" lang="ru-RU" sz="35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32" name="Текст 28">
            <a:extLst>
              <a:ext uri="{FF2B5EF4-FFF2-40B4-BE49-F238E27FC236}">
                <a16:creationId xmlns:a16="http://schemas.microsoft.com/office/drawing/2014/main" id="{3D52B10F-17A3-456F-A7D6-A3CBD5FC50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522755" y="1920143"/>
            <a:ext cx="1174813" cy="643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54" b="0" i="0" u="none" strike="noStrike" kern="1200" cap="none" spc="-20" normalizeH="0" baseline="0" noProof="0" dirty="0">
                <a:ln>
                  <a:noFill/>
                </a:ln>
                <a:solidFill>
                  <a:srgbClr val="1A1919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2019</a:t>
            </a:r>
            <a:endParaRPr kumimoji="0" lang="ru-RU" sz="35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5B6FAAAC-059C-42A8-9C8A-2509E68F63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00023" y="4642343"/>
            <a:ext cx="6687542" cy="125094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latin typeface="Tinkoff Sans" panose="02000506050000020004" pitchFamily="2" charset="0"/>
              </a:defRPr>
            </a:lvl1pPr>
          </a:lstStyle>
          <a:p>
            <a:pPr marL="12715" marR="5086" indent="357298" algn="r">
              <a:lnSpc>
                <a:spcPct val="132000"/>
              </a:lnSpc>
              <a:spcBef>
                <a:spcPts val="90"/>
              </a:spcBef>
            </a:pP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Разнообразный и богатый опыт рамки и место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обучения</a:t>
            </a:r>
            <a:r>
              <a:rPr lang="ru-RU" sz="1752" spc="-60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кадров</a:t>
            </a:r>
            <a:r>
              <a:rPr lang="ru-RU" sz="1752" spc="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позволяет </a:t>
            </a:r>
            <a:r>
              <a:rPr lang="ru-RU" sz="1752" spc="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выполнять важные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задания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по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разработке позиций,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занимаемых</a:t>
            </a:r>
            <a:r>
              <a:rPr lang="ru-RU" sz="1752" spc="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участниками</a:t>
            </a:r>
            <a:r>
              <a:rPr lang="ru-RU" sz="1752" spc="0" dirty="0">
                <a:solidFill>
                  <a:schemeClr val="tx1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в отношении поставленных</a:t>
            </a:r>
            <a:r>
              <a:rPr lang="ru-RU" sz="1752" spc="-8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задач</a:t>
            </a: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42" name="Текст 33">
            <a:extLst>
              <a:ext uri="{FF2B5EF4-FFF2-40B4-BE49-F238E27FC236}">
                <a16:creationId xmlns:a16="http://schemas.microsoft.com/office/drawing/2014/main" id="{143AA685-BC7B-48F1-B2FD-04C7ECA8D7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993952" y="1583618"/>
            <a:ext cx="6687542" cy="125094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latin typeface="Tinkoff Sans" panose="02000506050000020004" pitchFamily="2" charset="0"/>
              </a:defRPr>
            </a:lvl1pPr>
          </a:lstStyle>
          <a:p>
            <a:pPr marL="12715" marR="5086" indent="357298" algn="r">
              <a:lnSpc>
                <a:spcPct val="132000"/>
              </a:lnSpc>
              <a:spcBef>
                <a:spcPts val="90"/>
              </a:spcBef>
            </a:pP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Разнообразный и богатый опыт рамки и место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обучения</a:t>
            </a:r>
            <a:r>
              <a:rPr lang="ru-RU" sz="1752" spc="-60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кадров</a:t>
            </a:r>
            <a:r>
              <a:rPr lang="ru-RU" sz="1752" spc="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позволяет </a:t>
            </a:r>
            <a:r>
              <a:rPr lang="ru-RU" sz="1752" spc="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выполнять важные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задания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по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разработке позиций,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занимаемых</a:t>
            </a:r>
            <a:r>
              <a:rPr lang="ru-RU" sz="1752" spc="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участниками</a:t>
            </a:r>
            <a:r>
              <a:rPr lang="ru-RU" sz="1752" spc="0" dirty="0">
                <a:solidFill>
                  <a:schemeClr val="tx1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в отношении поставленных</a:t>
            </a:r>
            <a:r>
              <a:rPr lang="ru-RU" sz="1752" spc="-8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задач</a:t>
            </a: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44" name="Текст 33">
            <a:extLst>
              <a:ext uri="{FF2B5EF4-FFF2-40B4-BE49-F238E27FC236}">
                <a16:creationId xmlns:a16="http://schemas.microsoft.com/office/drawing/2014/main" id="{886BF591-6B39-4426-B66F-F15FB427A0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4052" y="8581291"/>
            <a:ext cx="6687542" cy="125094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latin typeface="Tinkoff Sans" panose="02000506050000020004" pitchFamily="2" charset="0"/>
              </a:defRPr>
            </a:lvl1pPr>
          </a:lstStyle>
          <a:p>
            <a:pPr marL="12715" marR="5086" indent="357298" algn="r">
              <a:lnSpc>
                <a:spcPct val="132000"/>
              </a:lnSpc>
              <a:spcBef>
                <a:spcPts val="90"/>
              </a:spcBef>
            </a:pP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Разнообразный и богатый опыт рамки и место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обучения</a:t>
            </a:r>
            <a:r>
              <a:rPr lang="ru-RU" sz="1752" spc="-60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кадров</a:t>
            </a:r>
            <a:r>
              <a:rPr lang="ru-RU" sz="1752" spc="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позволяет </a:t>
            </a:r>
            <a:r>
              <a:rPr lang="ru-RU" sz="1752" spc="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выполнять важные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задания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по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разработке позиций,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занимаемых</a:t>
            </a:r>
            <a:r>
              <a:rPr lang="ru-RU" sz="1752" spc="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участниками</a:t>
            </a:r>
            <a:r>
              <a:rPr lang="ru-RU" sz="1752" spc="0" dirty="0">
                <a:solidFill>
                  <a:schemeClr val="tx1"/>
                </a:solidFill>
                <a:latin typeface="Oleg Sans"/>
                <a:cs typeface="Oleg Sans"/>
              </a:rPr>
              <a:t>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в отношении поставленных</a:t>
            </a:r>
            <a:r>
              <a:rPr lang="ru-RU" sz="1752" spc="-8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задач</a:t>
            </a: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46" name="Текст 45">
            <a:extLst>
              <a:ext uri="{FF2B5EF4-FFF2-40B4-BE49-F238E27FC236}">
                <a16:creationId xmlns:a16="http://schemas.microsoft.com/office/drawing/2014/main" id="{35DC656D-66BF-4078-A305-E9E1FD9C45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45951" y="915521"/>
            <a:ext cx="5431023" cy="4824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/>
            </a:lvl1pPr>
          </a:lstStyle>
          <a:p>
            <a:pPr lvl="0"/>
            <a:r>
              <a:rPr lang="ru-RU" dirty="0"/>
              <a:t>Консультация двух специалистов</a:t>
            </a:r>
          </a:p>
        </p:txBody>
      </p:sp>
      <p:sp>
        <p:nvSpPr>
          <p:cNvPr id="47" name="Текст 45">
            <a:extLst>
              <a:ext uri="{FF2B5EF4-FFF2-40B4-BE49-F238E27FC236}">
                <a16:creationId xmlns:a16="http://schemas.microsoft.com/office/drawing/2014/main" id="{633C255E-E592-483D-A25A-E8CC13CDA5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56541" y="3975443"/>
            <a:ext cx="5431023" cy="4824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/>
            </a:lvl1pPr>
          </a:lstStyle>
          <a:p>
            <a:pPr lvl="0"/>
            <a:r>
              <a:rPr lang="ru-RU" dirty="0"/>
              <a:t>Консультация двух специалистов</a:t>
            </a:r>
          </a:p>
        </p:txBody>
      </p:sp>
      <p:sp>
        <p:nvSpPr>
          <p:cNvPr id="48" name="Текст 45">
            <a:extLst>
              <a:ext uri="{FF2B5EF4-FFF2-40B4-BE49-F238E27FC236}">
                <a16:creationId xmlns:a16="http://schemas.microsoft.com/office/drawing/2014/main" id="{4F1B3B7A-2945-437F-A58C-0CF6D8E7F6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80571" y="7400686"/>
            <a:ext cx="5431023" cy="97126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3000"/>
              </a:lnSpc>
              <a:buNone/>
              <a:defRPr sz="2800"/>
            </a:lvl1pPr>
          </a:lstStyle>
          <a:p>
            <a:pPr lvl="0"/>
            <a:r>
              <a:rPr lang="ru-RU" dirty="0"/>
              <a:t>Консультация двух специалистов физического лица</a:t>
            </a:r>
          </a:p>
        </p:txBody>
      </p:sp>
      <p:sp>
        <p:nvSpPr>
          <p:cNvPr id="49" name="Текст 28">
            <a:extLst>
              <a:ext uri="{FF2B5EF4-FFF2-40B4-BE49-F238E27FC236}">
                <a16:creationId xmlns:a16="http://schemas.microsoft.com/office/drawing/2014/main" id="{6E34617D-EB85-4266-AA87-F2C65242C7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-683626" y="3868069"/>
            <a:ext cx="8260581" cy="19941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2">
                    <a:lumMod val="75000"/>
                  </a:schemeClr>
                </a:solidFill>
                <a:latin typeface="Tinkoff Sans" panose="02000506050000020004" pitchFamily="2" charset="0"/>
              </a:defRPr>
            </a:lvl1pPr>
          </a:lstStyle>
          <a:p>
            <a:pPr marL="3210598" marR="0" lvl="0" indent="0" algn="ctr" defTabSz="457200" rtl="0" eaLnBrk="1" fontAlgn="auto" latinLnBrk="0" hangingPunct="1">
              <a:lnSpc>
                <a:spcPts val="16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620" b="0" i="0" u="none" strike="noStrike" kern="1200" cap="none" spc="0" normalizeH="0" baseline="0" noProof="0" dirty="0">
                <a:ln>
                  <a:noFill/>
                </a:ln>
                <a:solidFill>
                  <a:srgbClr val="F5F5F6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2019</a:t>
            </a:r>
            <a:endParaRPr kumimoji="0" lang="ru-RU" sz="16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866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0B13ECA-0432-4C9C-A13F-92FB54902B3F}"/>
              </a:ext>
            </a:extLst>
          </p:cNvPr>
          <p:cNvSpPr/>
          <p:nvPr userDrawn="1"/>
        </p:nvSpPr>
        <p:spPr>
          <a:xfrm>
            <a:off x="0" y="-6705"/>
            <a:ext cx="6768216" cy="11322110"/>
          </a:xfrm>
          <a:custGeom>
            <a:avLst/>
            <a:gdLst/>
            <a:ahLst/>
            <a:cxnLst/>
            <a:rect l="l" t="t" r="r" b="b"/>
            <a:pathLst>
              <a:path w="6760209" h="11308715">
                <a:moveTo>
                  <a:pt x="0" y="11308555"/>
                </a:moveTo>
                <a:lnTo>
                  <a:pt x="6760003" y="11308555"/>
                </a:lnTo>
                <a:lnTo>
                  <a:pt x="6760003" y="0"/>
                </a:lnTo>
                <a:lnTo>
                  <a:pt x="0" y="0"/>
                </a:lnTo>
                <a:lnTo>
                  <a:pt x="0" y="11308555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E5777CAE-C20F-4A26-A330-DE3C8E7A38C4}"/>
              </a:ext>
            </a:extLst>
          </p:cNvPr>
          <p:cNvSpPr/>
          <p:nvPr userDrawn="1"/>
        </p:nvSpPr>
        <p:spPr>
          <a:xfrm>
            <a:off x="7900204" y="987111"/>
            <a:ext cx="2277264" cy="2277264"/>
          </a:xfrm>
          <a:custGeom>
            <a:avLst/>
            <a:gdLst/>
            <a:ahLst/>
            <a:cxnLst/>
            <a:rect l="l" t="t" r="r" b="b"/>
            <a:pathLst>
              <a:path w="2274570" h="2274570">
                <a:moveTo>
                  <a:pt x="1137138" y="0"/>
                </a:moveTo>
                <a:lnTo>
                  <a:pt x="1089069" y="997"/>
                </a:lnTo>
                <a:lnTo>
                  <a:pt x="1041509" y="3964"/>
                </a:lnTo>
                <a:lnTo>
                  <a:pt x="994497" y="8859"/>
                </a:lnTo>
                <a:lnTo>
                  <a:pt x="948072" y="15645"/>
                </a:lnTo>
                <a:lnTo>
                  <a:pt x="902275" y="24281"/>
                </a:lnTo>
                <a:lnTo>
                  <a:pt x="857144" y="34729"/>
                </a:lnTo>
                <a:lnTo>
                  <a:pt x="812718" y="46947"/>
                </a:lnTo>
                <a:lnTo>
                  <a:pt x="769038" y="60898"/>
                </a:lnTo>
                <a:lnTo>
                  <a:pt x="726143" y="76541"/>
                </a:lnTo>
                <a:lnTo>
                  <a:pt x="684073" y="93838"/>
                </a:lnTo>
                <a:lnTo>
                  <a:pt x="642866" y="112748"/>
                </a:lnTo>
                <a:lnTo>
                  <a:pt x="602562" y="133232"/>
                </a:lnTo>
                <a:lnTo>
                  <a:pt x="563201" y="155252"/>
                </a:lnTo>
                <a:lnTo>
                  <a:pt x="524822" y="178766"/>
                </a:lnTo>
                <a:lnTo>
                  <a:pt x="487465" y="203736"/>
                </a:lnTo>
                <a:lnTo>
                  <a:pt x="451169" y="230122"/>
                </a:lnTo>
                <a:lnTo>
                  <a:pt x="415973" y="257886"/>
                </a:lnTo>
                <a:lnTo>
                  <a:pt x="381918" y="286986"/>
                </a:lnTo>
                <a:lnTo>
                  <a:pt x="349042" y="317385"/>
                </a:lnTo>
                <a:lnTo>
                  <a:pt x="317385" y="349042"/>
                </a:lnTo>
                <a:lnTo>
                  <a:pt x="286986" y="381918"/>
                </a:lnTo>
                <a:lnTo>
                  <a:pt x="257886" y="415973"/>
                </a:lnTo>
                <a:lnTo>
                  <a:pt x="230122" y="451169"/>
                </a:lnTo>
                <a:lnTo>
                  <a:pt x="203736" y="487465"/>
                </a:lnTo>
                <a:lnTo>
                  <a:pt x="178766" y="524822"/>
                </a:lnTo>
                <a:lnTo>
                  <a:pt x="155252" y="563201"/>
                </a:lnTo>
                <a:lnTo>
                  <a:pt x="133232" y="602562"/>
                </a:lnTo>
                <a:lnTo>
                  <a:pt x="112748" y="642866"/>
                </a:lnTo>
                <a:lnTo>
                  <a:pt x="93838" y="684073"/>
                </a:lnTo>
                <a:lnTo>
                  <a:pt x="76541" y="726143"/>
                </a:lnTo>
                <a:lnTo>
                  <a:pt x="60898" y="769038"/>
                </a:lnTo>
                <a:lnTo>
                  <a:pt x="46947" y="812718"/>
                </a:lnTo>
                <a:lnTo>
                  <a:pt x="34729" y="857144"/>
                </a:lnTo>
                <a:lnTo>
                  <a:pt x="24281" y="902275"/>
                </a:lnTo>
                <a:lnTo>
                  <a:pt x="15645" y="948072"/>
                </a:lnTo>
                <a:lnTo>
                  <a:pt x="8859" y="994497"/>
                </a:lnTo>
                <a:lnTo>
                  <a:pt x="3964" y="1041509"/>
                </a:lnTo>
                <a:lnTo>
                  <a:pt x="997" y="1089069"/>
                </a:lnTo>
                <a:lnTo>
                  <a:pt x="0" y="1137138"/>
                </a:lnTo>
                <a:lnTo>
                  <a:pt x="997" y="1185206"/>
                </a:lnTo>
                <a:lnTo>
                  <a:pt x="3964" y="1232766"/>
                </a:lnTo>
                <a:lnTo>
                  <a:pt x="8859" y="1279778"/>
                </a:lnTo>
                <a:lnTo>
                  <a:pt x="15645" y="1326203"/>
                </a:lnTo>
                <a:lnTo>
                  <a:pt x="24281" y="1372000"/>
                </a:lnTo>
                <a:lnTo>
                  <a:pt x="34729" y="1417132"/>
                </a:lnTo>
                <a:lnTo>
                  <a:pt x="46947" y="1461557"/>
                </a:lnTo>
                <a:lnTo>
                  <a:pt x="60898" y="1505237"/>
                </a:lnTo>
                <a:lnTo>
                  <a:pt x="76541" y="1548132"/>
                </a:lnTo>
                <a:lnTo>
                  <a:pt x="93838" y="1590203"/>
                </a:lnTo>
                <a:lnTo>
                  <a:pt x="112748" y="1631410"/>
                </a:lnTo>
                <a:lnTo>
                  <a:pt x="133232" y="1671713"/>
                </a:lnTo>
                <a:lnTo>
                  <a:pt x="155252" y="1711074"/>
                </a:lnTo>
                <a:lnTo>
                  <a:pt x="178766" y="1749453"/>
                </a:lnTo>
                <a:lnTo>
                  <a:pt x="203736" y="1786810"/>
                </a:lnTo>
                <a:lnTo>
                  <a:pt x="230122" y="1823106"/>
                </a:lnTo>
                <a:lnTo>
                  <a:pt x="257886" y="1858302"/>
                </a:lnTo>
                <a:lnTo>
                  <a:pt x="286986" y="1892357"/>
                </a:lnTo>
                <a:lnTo>
                  <a:pt x="317385" y="1925233"/>
                </a:lnTo>
                <a:lnTo>
                  <a:pt x="349042" y="1956890"/>
                </a:lnTo>
                <a:lnTo>
                  <a:pt x="381918" y="1987289"/>
                </a:lnTo>
                <a:lnTo>
                  <a:pt x="415973" y="2016390"/>
                </a:lnTo>
                <a:lnTo>
                  <a:pt x="451169" y="2044153"/>
                </a:lnTo>
                <a:lnTo>
                  <a:pt x="487465" y="2070539"/>
                </a:lnTo>
                <a:lnTo>
                  <a:pt x="524822" y="2095509"/>
                </a:lnTo>
                <a:lnTo>
                  <a:pt x="563201" y="2119024"/>
                </a:lnTo>
                <a:lnTo>
                  <a:pt x="602562" y="2141043"/>
                </a:lnTo>
                <a:lnTo>
                  <a:pt x="642866" y="2161527"/>
                </a:lnTo>
                <a:lnTo>
                  <a:pt x="684073" y="2180437"/>
                </a:lnTo>
                <a:lnTo>
                  <a:pt x="726143" y="2197734"/>
                </a:lnTo>
                <a:lnTo>
                  <a:pt x="769038" y="2213377"/>
                </a:lnTo>
                <a:lnTo>
                  <a:pt x="812718" y="2227328"/>
                </a:lnTo>
                <a:lnTo>
                  <a:pt x="857144" y="2239547"/>
                </a:lnTo>
                <a:lnTo>
                  <a:pt x="902275" y="2249994"/>
                </a:lnTo>
                <a:lnTo>
                  <a:pt x="948072" y="2258630"/>
                </a:lnTo>
                <a:lnTo>
                  <a:pt x="994497" y="2265416"/>
                </a:lnTo>
                <a:lnTo>
                  <a:pt x="1041509" y="2270312"/>
                </a:lnTo>
                <a:lnTo>
                  <a:pt x="1089069" y="2273278"/>
                </a:lnTo>
                <a:lnTo>
                  <a:pt x="1137138" y="2274276"/>
                </a:lnTo>
                <a:lnTo>
                  <a:pt x="1185206" y="2273278"/>
                </a:lnTo>
                <a:lnTo>
                  <a:pt x="1232766" y="2270312"/>
                </a:lnTo>
                <a:lnTo>
                  <a:pt x="1279778" y="2265416"/>
                </a:lnTo>
                <a:lnTo>
                  <a:pt x="1326203" y="2258630"/>
                </a:lnTo>
                <a:lnTo>
                  <a:pt x="1372000" y="2249994"/>
                </a:lnTo>
                <a:lnTo>
                  <a:pt x="1417132" y="2239547"/>
                </a:lnTo>
                <a:lnTo>
                  <a:pt x="1461557" y="2227328"/>
                </a:lnTo>
                <a:lnTo>
                  <a:pt x="1505237" y="2213377"/>
                </a:lnTo>
                <a:lnTo>
                  <a:pt x="1548132" y="2197734"/>
                </a:lnTo>
                <a:lnTo>
                  <a:pt x="1590203" y="2180437"/>
                </a:lnTo>
                <a:lnTo>
                  <a:pt x="1631410" y="2161527"/>
                </a:lnTo>
                <a:lnTo>
                  <a:pt x="1671713" y="2141043"/>
                </a:lnTo>
                <a:lnTo>
                  <a:pt x="1711074" y="2119024"/>
                </a:lnTo>
                <a:lnTo>
                  <a:pt x="1749453" y="2095509"/>
                </a:lnTo>
                <a:lnTo>
                  <a:pt x="1786810" y="2070539"/>
                </a:lnTo>
                <a:lnTo>
                  <a:pt x="1823106" y="2044153"/>
                </a:lnTo>
                <a:lnTo>
                  <a:pt x="1858302" y="2016390"/>
                </a:lnTo>
                <a:lnTo>
                  <a:pt x="1892357" y="1987289"/>
                </a:lnTo>
                <a:lnTo>
                  <a:pt x="1925233" y="1956890"/>
                </a:lnTo>
                <a:lnTo>
                  <a:pt x="1956890" y="1925233"/>
                </a:lnTo>
                <a:lnTo>
                  <a:pt x="1987289" y="1892357"/>
                </a:lnTo>
                <a:lnTo>
                  <a:pt x="2016390" y="1858302"/>
                </a:lnTo>
                <a:lnTo>
                  <a:pt x="2044153" y="1823106"/>
                </a:lnTo>
                <a:lnTo>
                  <a:pt x="2070539" y="1786810"/>
                </a:lnTo>
                <a:lnTo>
                  <a:pt x="2095509" y="1749453"/>
                </a:lnTo>
                <a:lnTo>
                  <a:pt x="2119024" y="1711074"/>
                </a:lnTo>
                <a:lnTo>
                  <a:pt x="2141043" y="1671713"/>
                </a:lnTo>
                <a:lnTo>
                  <a:pt x="2161527" y="1631410"/>
                </a:lnTo>
                <a:lnTo>
                  <a:pt x="2180437" y="1590203"/>
                </a:lnTo>
                <a:lnTo>
                  <a:pt x="2197734" y="1548132"/>
                </a:lnTo>
                <a:lnTo>
                  <a:pt x="2213377" y="1505237"/>
                </a:lnTo>
                <a:lnTo>
                  <a:pt x="2227328" y="1461557"/>
                </a:lnTo>
                <a:lnTo>
                  <a:pt x="2239547" y="1417132"/>
                </a:lnTo>
                <a:lnTo>
                  <a:pt x="2249994" y="1372000"/>
                </a:lnTo>
                <a:lnTo>
                  <a:pt x="2258630" y="1326203"/>
                </a:lnTo>
                <a:lnTo>
                  <a:pt x="2265416" y="1279778"/>
                </a:lnTo>
                <a:lnTo>
                  <a:pt x="2270312" y="1232766"/>
                </a:lnTo>
                <a:lnTo>
                  <a:pt x="2273278" y="1185206"/>
                </a:lnTo>
                <a:lnTo>
                  <a:pt x="2274276" y="1137138"/>
                </a:lnTo>
                <a:lnTo>
                  <a:pt x="2273278" y="1089069"/>
                </a:lnTo>
                <a:lnTo>
                  <a:pt x="2270312" y="1041509"/>
                </a:lnTo>
                <a:lnTo>
                  <a:pt x="2265416" y="994497"/>
                </a:lnTo>
                <a:lnTo>
                  <a:pt x="2258630" y="948072"/>
                </a:lnTo>
                <a:lnTo>
                  <a:pt x="2249994" y="902275"/>
                </a:lnTo>
                <a:lnTo>
                  <a:pt x="2239547" y="857144"/>
                </a:lnTo>
                <a:lnTo>
                  <a:pt x="2227328" y="812718"/>
                </a:lnTo>
                <a:lnTo>
                  <a:pt x="2213377" y="769038"/>
                </a:lnTo>
                <a:lnTo>
                  <a:pt x="2197734" y="726143"/>
                </a:lnTo>
                <a:lnTo>
                  <a:pt x="2180437" y="684073"/>
                </a:lnTo>
                <a:lnTo>
                  <a:pt x="2161527" y="642866"/>
                </a:lnTo>
                <a:lnTo>
                  <a:pt x="2141043" y="602562"/>
                </a:lnTo>
                <a:lnTo>
                  <a:pt x="2119024" y="563201"/>
                </a:lnTo>
                <a:lnTo>
                  <a:pt x="2095509" y="524822"/>
                </a:lnTo>
                <a:lnTo>
                  <a:pt x="2070539" y="487465"/>
                </a:lnTo>
                <a:lnTo>
                  <a:pt x="2044153" y="451169"/>
                </a:lnTo>
                <a:lnTo>
                  <a:pt x="2016390" y="415973"/>
                </a:lnTo>
                <a:lnTo>
                  <a:pt x="1987289" y="381918"/>
                </a:lnTo>
                <a:lnTo>
                  <a:pt x="1956890" y="349042"/>
                </a:lnTo>
                <a:lnTo>
                  <a:pt x="1925233" y="317385"/>
                </a:lnTo>
                <a:lnTo>
                  <a:pt x="1892357" y="286986"/>
                </a:lnTo>
                <a:lnTo>
                  <a:pt x="1858302" y="257886"/>
                </a:lnTo>
                <a:lnTo>
                  <a:pt x="1823106" y="230122"/>
                </a:lnTo>
                <a:lnTo>
                  <a:pt x="1786810" y="203736"/>
                </a:lnTo>
                <a:lnTo>
                  <a:pt x="1749453" y="178766"/>
                </a:lnTo>
                <a:lnTo>
                  <a:pt x="1711074" y="155252"/>
                </a:lnTo>
                <a:lnTo>
                  <a:pt x="1671713" y="133232"/>
                </a:lnTo>
                <a:lnTo>
                  <a:pt x="1631410" y="112748"/>
                </a:lnTo>
                <a:lnTo>
                  <a:pt x="1590203" y="93838"/>
                </a:lnTo>
                <a:lnTo>
                  <a:pt x="1548132" y="76541"/>
                </a:lnTo>
                <a:lnTo>
                  <a:pt x="1505237" y="60898"/>
                </a:lnTo>
                <a:lnTo>
                  <a:pt x="1461557" y="46947"/>
                </a:lnTo>
                <a:lnTo>
                  <a:pt x="1417132" y="34729"/>
                </a:lnTo>
                <a:lnTo>
                  <a:pt x="1372000" y="24281"/>
                </a:lnTo>
                <a:lnTo>
                  <a:pt x="1326203" y="15645"/>
                </a:lnTo>
                <a:lnTo>
                  <a:pt x="1279778" y="8859"/>
                </a:lnTo>
                <a:lnTo>
                  <a:pt x="1232766" y="3964"/>
                </a:lnTo>
                <a:lnTo>
                  <a:pt x="1185206" y="997"/>
                </a:lnTo>
                <a:lnTo>
                  <a:pt x="1137138" y="0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AE82A1C3-D730-4E00-85C6-6134EDFC8CA8}"/>
              </a:ext>
            </a:extLst>
          </p:cNvPr>
          <p:cNvSpPr/>
          <p:nvPr userDrawn="1"/>
        </p:nvSpPr>
        <p:spPr>
          <a:xfrm>
            <a:off x="7900204" y="4081777"/>
            <a:ext cx="2277264" cy="2277264"/>
          </a:xfrm>
          <a:custGeom>
            <a:avLst/>
            <a:gdLst/>
            <a:ahLst/>
            <a:cxnLst/>
            <a:rect l="l" t="t" r="r" b="b"/>
            <a:pathLst>
              <a:path w="2274570" h="2274570">
                <a:moveTo>
                  <a:pt x="1137138" y="0"/>
                </a:moveTo>
                <a:lnTo>
                  <a:pt x="1089069" y="997"/>
                </a:lnTo>
                <a:lnTo>
                  <a:pt x="1041509" y="3964"/>
                </a:lnTo>
                <a:lnTo>
                  <a:pt x="994497" y="8859"/>
                </a:lnTo>
                <a:lnTo>
                  <a:pt x="948072" y="15645"/>
                </a:lnTo>
                <a:lnTo>
                  <a:pt x="902275" y="24281"/>
                </a:lnTo>
                <a:lnTo>
                  <a:pt x="857144" y="34729"/>
                </a:lnTo>
                <a:lnTo>
                  <a:pt x="812718" y="46947"/>
                </a:lnTo>
                <a:lnTo>
                  <a:pt x="769038" y="60898"/>
                </a:lnTo>
                <a:lnTo>
                  <a:pt x="726143" y="76541"/>
                </a:lnTo>
                <a:lnTo>
                  <a:pt x="684073" y="93838"/>
                </a:lnTo>
                <a:lnTo>
                  <a:pt x="642866" y="112748"/>
                </a:lnTo>
                <a:lnTo>
                  <a:pt x="602562" y="133232"/>
                </a:lnTo>
                <a:lnTo>
                  <a:pt x="563201" y="155252"/>
                </a:lnTo>
                <a:lnTo>
                  <a:pt x="524822" y="178766"/>
                </a:lnTo>
                <a:lnTo>
                  <a:pt x="487465" y="203736"/>
                </a:lnTo>
                <a:lnTo>
                  <a:pt x="451169" y="230122"/>
                </a:lnTo>
                <a:lnTo>
                  <a:pt x="415973" y="257886"/>
                </a:lnTo>
                <a:lnTo>
                  <a:pt x="381918" y="286986"/>
                </a:lnTo>
                <a:lnTo>
                  <a:pt x="349042" y="317385"/>
                </a:lnTo>
                <a:lnTo>
                  <a:pt x="317385" y="349042"/>
                </a:lnTo>
                <a:lnTo>
                  <a:pt x="286986" y="381918"/>
                </a:lnTo>
                <a:lnTo>
                  <a:pt x="257886" y="415973"/>
                </a:lnTo>
                <a:lnTo>
                  <a:pt x="230122" y="451169"/>
                </a:lnTo>
                <a:lnTo>
                  <a:pt x="203736" y="487465"/>
                </a:lnTo>
                <a:lnTo>
                  <a:pt x="178766" y="524822"/>
                </a:lnTo>
                <a:lnTo>
                  <a:pt x="155252" y="563201"/>
                </a:lnTo>
                <a:lnTo>
                  <a:pt x="133232" y="602562"/>
                </a:lnTo>
                <a:lnTo>
                  <a:pt x="112748" y="642866"/>
                </a:lnTo>
                <a:lnTo>
                  <a:pt x="93838" y="684073"/>
                </a:lnTo>
                <a:lnTo>
                  <a:pt x="76541" y="726143"/>
                </a:lnTo>
                <a:lnTo>
                  <a:pt x="60898" y="769038"/>
                </a:lnTo>
                <a:lnTo>
                  <a:pt x="46947" y="812718"/>
                </a:lnTo>
                <a:lnTo>
                  <a:pt x="34729" y="857144"/>
                </a:lnTo>
                <a:lnTo>
                  <a:pt x="24281" y="902275"/>
                </a:lnTo>
                <a:lnTo>
                  <a:pt x="15645" y="948072"/>
                </a:lnTo>
                <a:lnTo>
                  <a:pt x="8859" y="994497"/>
                </a:lnTo>
                <a:lnTo>
                  <a:pt x="3964" y="1041509"/>
                </a:lnTo>
                <a:lnTo>
                  <a:pt x="997" y="1089069"/>
                </a:lnTo>
                <a:lnTo>
                  <a:pt x="0" y="1137138"/>
                </a:lnTo>
                <a:lnTo>
                  <a:pt x="997" y="1185206"/>
                </a:lnTo>
                <a:lnTo>
                  <a:pt x="3964" y="1232766"/>
                </a:lnTo>
                <a:lnTo>
                  <a:pt x="8859" y="1279778"/>
                </a:lnTo>
                <a:lnTo>
                  <a:pt x="15645" y="1326203"/>
                </a:lnTo>
                <a:lnTo>
                  <a:pt x="24281" y="1372000"/>
                </a:lnTo>
                <a:lnTo>
                  <a:pt x="34729" y="1417132"/>
                </a:lnTo>
                <a:lnTo>
                  <a:pt x="46947" y="1461557"/>
                </a:lnTo>
                <a:lnTo>
                  <a:pt x="60898" y="1505237"/>
                </a:lnTo>
                <a:lnTo>
                  <a:pt x="76541" y="1548132"/>
                </a:lnTo>
                <a:lnTo>
                  <a:pt x="93838" y="1590203"/>
                </a:lnTo>
                <a:lnTo>
                  <a:pt x="112748" y="1631410"/>
                </a:lnTo>
                <a:lnTo>
                  <a:pt x="133232" y="1671713"/>
                </a:lnTo>
                <a:lnTo>
                  <a:pt x="155252" y="1711074"/>
                </a:lnTo>
                <a:lnTo>
                  <a:pt x="178766" y="1749453"/>
                </a:lnTo>
                <a:lnTo>
                  <a:pt x="203736" y="1786810"/>
                </a:lnTo>
                <a:lnTo>
                  <a:pt x="230122" y="1823106"/>
                </a:lnTo>
                <a:lnTo>
                  <a:pt x="257886" y="1858302"/>
                </a:lnTo>
                <a:lnTo>
                  <a:pt x="286986" y="1892357"/>
                </a:lnTo>
                <a:lnTo>
                  <a:pt x="317385" y="1925233"/>
                </a:lnTo>
                <a:lnTo>
                  <a:pt x="349042" y="1956890"/>
                </a:lnTo>
                <a:lnTo>
                  <a:pt x="381918" y="1987289"/>
                </a:lnTo>
                <a:lnTo>
                  <a:pt x="415973" y="2016390"/>
                </a:lnTo>
                <a:lnTo>
                  <a:pt x="451169" y="2044153"/>
                </a:lnTo>
                <a:lnTo>
                  <a:pt x="487465" y="2070539"/>
                </a:lnTo>
                <a:lnTo>
                  <a:pt x="524822" y="2095509"/>
                </a:lnTo>
                <a:lnTo>
                  <a:pt x="563201" y="2119024"/>
                </a:lnTo>
                <a:lnTo>
                  <a:pt x="602562" y="2141043"/>
                </a:lnTo>
                <a:lnTo>
                  <a:pt x="642866" y="2161527"/>
                </a:lnTo>
                <a:lnTo>
                  <a:pt x="684073" y="2180437"/>
                </a:lnTo>
                <a:lnTo>
                  <a:pt x="726143" y="2197734"/>
                </a:lnTo>
                <a:lnTo>
                  <a:pt x="769038" y="2213377"/>
                </a:lnTo>
                <a:lnTo>
                  <a:pt x="812718" y="2227328"/>
                </a:lnTo>
                <a:lnTo>
                  <a:pt x="857144" y="2239547"/>
                </a:lnTo>
                <a:lnTo>
                  <a:pt x="902275" y="2249994"/>
                </a:lnTo>
                <a:lnTo>
                  <a:pt x="948072" y="2258630"/>
                </a:lnTo>
                <a:lnTo>
                  <a:pt x="994497" y="2265416"/>
                </a:lnTo>
                <a:lnTo>
                  <a:pt x="1041509" y="2270312"/>
                </a:lnTo>
                <a:lnTo>
                  <a:pt x="1089069" y="2273278"/>
                </a:lnTo>
                <a:lnTo>
                  <a:pt x="1137138" y="2274276"/>
                </a:lnTo>
                <a:lnTo>
                  <a:pt x="1185206" y="2273278"/>
                </a:lnTo>
                <a:lnTo>
                  <a:pt x="1232766" y="2270312"/>
                </a:lnTo>
                <a:lnTo>
                  <a:pt x="1279778" y="2265416"/>
                </a:lnTo>
                <a:lnTo>
                  <a:pt x="1326203" y="2258630"/>
                </a:lnTo>
                <a:lnTo>
                  <a:pt x="1372000" y="2249994"/>
                </a:lnTo>
                <a:lnTo>
                  <a:pt x="1417132" y="2239547"/>
                </a:lnTo>
                <a:lnTo>
                  <a:pt x="1461557" y="2227328"/>
                </a:lnTo>
                <a:lnTo>
                  <a:pt x="1505237" y="2213377"/>
                </a:lnTo>
                <a:lnTo>
                  <a:pt x="1548132" y="2197734"/>
                </a:lnTo>
                <a:lnTo>
                  <a:pt x="1590203" y="2180437"/>
                </a:lnTo>
                <a:lnTo>
                  <a:pt x="1631410" y="2161527"/>
                </a:lnTo>
                <a:lnTo>
                  <a:pt x="1671713" y="2141043"/>
                </a:lnTo>
                <a:lnTo>
                  <a:pt x="1711074" y="2119024"/>
                </a:lnTo>
                <a:lnTo>
                  <a:pt x="1749453" y="2095509"/>
                </a:lnTo>
                <a:lnTo>
                  <a:pt x="1786810" y="2070539"/>
                </a:lnTo>
                <a:lnTo>
                  <a:pt x="1823106" y="2044153"/>
                </a:lnTo>
                <a:lnTo>
                  <a:pt x="1858302" y="2016390"/>
                </a:lnTo>
                <a:lnTo>
                  <a:pt x="1892357" y="1987289"/>
                </a:lnTo>
                <a:lnTo>
                  <a:pt x="1925233" y="1956890"/>
                </a:lnTo>
                <a:lnTo>
                  <a:pt x="1956890" y="1925233"/>
                </a:lnTo>
                <a:lnTo>
                  <a:pt x="1987289" y="1892357"/>
                </a:lnTo>
                <a:lnTo>
                  <a:pt x="2016390" y="1858302"/>
                </a:lnTo>
                <a:lnTo>
                  <a:pt x="2044153" y="1823106"/>
                </a:lnTo>
                <a:lnTo>
                  <a:pt x="2070539" y="1786810"/>
                </a:lnTo>
                <a:lnTo>
                  <a:pt x="2095509" y="1749453"/>
                </a:lnTo>
                <a:lnTo>
                  <a:pt x="2119024" y="1711074"/>
                </a:lnTo>
                <a:lnTo>
                  <a:pt x="2141043" y="1671713"/>
                </a:lnTo>
                <a:lnTo>
                  <a:pt x="2161527" y="1631410"/>
                </a:lnTo>
                <a:lnTo>
                  <a:pt x="2180437" y="1590203"/>
                </a:lnTo>
                <a:lnTo>
                  <a:pt x="2197734" y="1548132"/>
                </a:lnTo>
                <a:lnTo>
                  <a:pt x="2213377" y="1505237"/>
                </a:lnTo>
                <a:lnTo>
                  <a:pt x="2227328" y="1461557"/>
                </a:lnTo>
                <a:lnTo>
                  <a:pt x="2239547" y="1417132"/>
                </a:lnTo>
                <a:lnTo>
                  <a:pt x="2249994" y="1372000"/>
                </a:lnTo>
                <a:lnTo>
                  <a:pt x="2258630" y="1326203"/>
                </a:lnTo>
                <a:lnTo>
                  <a:pt x="2265416" y="1279778"/>
                </a:lnTo>
                <a:lnTo>
                  <a:pt x="2270312" y="1232766"/>
                </a:lnTo>
                <a:lnTo>
                  <a:pt x="2273278" y="1185206"/>
                </a:lnTo>
                <a:lnTo>
                  <a:pt x="2274276" y="1137138"/>
                </a:lnTo>
                <a:lnTo>
                  <a:pt x="2273278" y="1089069"/>
                </a:lnTo>
                <a:lnTo>
                  <a:pt x="2270312" y="1041509"/>
                </a:lnTo>
                <a:lnTo>
                  <a:pt x="2265416" y="994497"/>
                </a:lnTo>
                <a:lnTo>
                  <a:pt x="2258630" y="948072"/>
                </a:lnTo>
                <a:lnTo>
                  <a:pt x="2249994" y="902275"/>
                </a:lnTo>
                <a:lnTo>
                  <a:pt x="2239547" y="857144"/>
                </a:lnTo>
                <a:lnTo>
                  <a:pt x="2227328" y="812718"/>
                </a:lnTo>
                <a:lnTo>
                  <a:pt x="2213377" y="769038"/>
                </a:lnTo>
                <a:lnTo>
                  <a:pt x="2197734" y="726143"/>
                </a:lnTo>
                <a:lnTo>
                  <a:pt x="2180437" y="684073"/>
                </a:lnTo>
                <a:lnTo>
                  <a:pt x="2161527" y="642866"/>
                </a:lnTo>
                <a:lnTo>
                  <a:pt x="2141043" y="602562"/>
                </a:lnTo>
                <a:lnTo>
                  <a:pt x="2119024" y="563201"/>
                </a:lnTo>
                <a:lnTo>
                  <a:pt x="2095509" y="524822"/>
                </a:lnTo>
                <a:lnTo>
                  <a:pt x="2070539" y="487465"/>
                </a:lnTo>
                <a:lnTo>
                  <a:pt x="2044153" y="451169"/>
                </a:lnTo>
                <a:lnTo>
                  <a:pt x="2016390" y="415973"/>
                </a:lnTo>
                <a:lnTo>
                  <a:pt x="1987289" y="381918"/>
                </a:lnTo>
                <a:lnTo>
                  <a:pt x="1956890" y="349042"/>
                </a:lnTo>
                <a:lnTo>
                  <a:pt x="1925233" y="317385"/>
                </a:lnTo>
                <a:lnTo>
                  <a:pt x="1892357" y="286986"/>
                </a:lnTo>
                <a:lnTo>
                  <a:pt x="1858302" y="257886"/>
                </a:lnTo>
                <a:lnTo>
                  <a:pt x="1823106" y="230122"/>
                </a:lnTo>
                <a:lnTo>
                  <a:pt x="1786810" y="203736"/>
                </a:lnTo>
                <a:lnTo>
                  <a:pt x="1749453" y="178766"/>
                </a:lnTo>
                <a:lnTo>
                  <a:pt x="1711074" y="155252"/>
                </a:lnTo>
                <a:lnTo>
                  <a:pt x="1671713" y="133232"/>
                </a:lnTo>
                <a:lnTo>
                  <a:pt x="1631410" y="112748"/>
                </a:lnTo>
                <a:lnTo>
                  <a:pt x="1590203" y="93838"/>
                </a:lnTo>
                <a:lnTo>
                  <a:pt x="1548132" y="76541"/>
                </a:lnTo>
                <a:lnTo>
                  <a:pt x="1505237" y="60898"/>
                </a:lnTo>
                <a:lnTo>
                  <a:pt x="1461557" y="46947"/>
                </a:lnTo>
                <a:lnTo>
                  <a:pt x="1417132" y="34729"/>
                </a:lnTo>
                <a:lnTo>
                  <a:pt x="1372000" y="24281"/>
                </a:lnTo>
                <a:lnTo>
                  <a:pt x="1326203" y="15645"/>
                </a:lnTo>
                <a:lnTo>
                  <a:pt x="1279778" y="8859"/>
                </a:lnTo>
                <a:lnTo>
                  <a:pt x="1232766" y="3964"/>
                </a:lnTo>
                <a:lnTo>
                  <a:pt x="1185206" y="997"/>
                </a:lnTo>
                <a:lnTo>
                  <a:pt x="1137138" y="0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0593BFAB-1D37-4A99-A24B-B07FEE917A84}"/>
              </a:ext>
            </a:extLst>
          </p:cNvPr>
          <p:cNvSpPr/>
          <p:nvPr userDrawn="1"/>
        </p:nvSpPr>
        <p:spPr>
          <a:xfrm>
            <a:off x="7900193" y="7176432"/>
            <a:ext cx="2277264" cy="2277264"/>
          </a:xfrm>
          <a:custGeom>
            <a:avLst/>
            <a:gdLst/>
            <a:ahLst/>
            <a:cxnLst/>
            <a:rect l="l" t="t" r="r" b="b"/>
            <a:pathLst>
              <a:path w="2274570" h="2274570">
                <a:moveTo>
                  <a:pt x="1130028" y="0"/>
                </a:moveTo>
                <a:lnTo>
                  <a:pt x="1085248" y="1183"/>
                </a:lnTo>
                <a:lnTo>
                  <a:pt x="1040569" y="4118"/>
                </a:lnTo>
                <a:lnTo>
                  <a:pt x="996044" y="8798"/>
                </a:lnTo>
                <a:lnTo>
                  <a:pt x="951731" y="15217"/>
                </a:lnTo>
                <a:lnTo>
                  <a:pt x="907683" y="23369"/>
                </a:lnTo>
                <a:lnTo>
                  <a:pt x="863958" y="33249"/>
                </a:lnTo>
                <a:lnTo>
                  <a:pt x="820610" y="44851"/>
                </a:lnTo>
                <a:lnTo>
                  <a:pt x="777695" y="58169"/>
                </a:lnTo>
                <a:lnTo>
                  <a:pt x="735268" y="73197"/>
                </a:lnTo>
                <a:lnTo>
                  <a:pt x="693386" y="89930"/>
                </a:lnTo>
                <a:lnTo>
                  <a:pt x="652102" y="108360"/>
                </a:lnTo>
                <a:lnTo>
                  <a:pt x="611474" y="128484"/>
                </a:lnTo>
                <a:lnTo>
                  <a:pt x="571556" y="150294"/>
                </a:lnTo>
                <a:lnTo>
                  <a:pt x="532404" y="173785"/>
                </a:lnTo>
                <a:lnTo>
                  <a:pt x="494073" y="198952"/>
                </a:lnTo>
                <a:lnTo>
                  <a:pt x="456620" y="225787"/>
                </a:lnTo>
                <a:lnTo>
                  <a:pt x="420099" y="254287"/>
                </a:lnTo>
                <a:lnTo>
                  <a:pt x="384560" y="284449"/>
                </a:lnTo>
                <a:lnTo>
                  <a:pt x="350076" y="316252"/>
                </a:lnTo>
                <a:lnTo>
                  <a:pt x="316685" y="349707"/>
                </a:lnTo>
                <a:lnTo>
                  <a:pt x="284449" y="384802"/>
                </a:lnTo>
                <a:lnTo>
                  <a:pt x="253423" y="421531"/>
                </a:lnTo>
                <a:lnTo>
                  <a:pt x="223948" y="459515"/>
                </a:lnTo>
                <a:lnTo>
                  <a:pt x="196324" y="498342"/>
                </a:lnTo>
                <a:lnTo>
                  <a:pt x="170543" y="537958"/>
                </a:lnTo>
                <a:lnTo>
                  <a:pt x="146601" y="578307"/>
                </a:lnTo>
                <a:lnTo>
                  <a:pt x="124492" y="619333"/>
                </a:lnTo>
                <a:lnTo>
                  <a:pt x="104210" y="660981"/>
                </a:lnTo>
                <a:lnTo>
                  <a:pt x="85748" y="703195"/>
                </a:lnTo>
                <a:lnTo>
                  <a:pt x="69101" y="745920"/>
                </a:lnTo>
                <a:lnTo>
                  <a:pt x="54264" y="789100"/>
                </a:lnTo>
                <a:lnTo>
                  <a:pt x="41230" y="832680"/>
                </a:lnTo>
                <a:lnTo>
                  <a:pt x="29994" y="876605"/>
                </a:lnTo>
                <a:lnTo>
                  <a:pt x="20549" y="920817"/>
                </a:lnTo>
                <a:lnTo>
                  <a:pt x="12891" y="965264"/>
                </a:lnTo>
                <a:lnTo>
                  <a:pt x="7012" y="1009887"/>
                </a:lnTo>
                <a:lnTo>
                  <a:pt x="2908" y="1054633"/>
                </a:lnTo>
                <a:lnTo>
                  <a:pt x="573" y="1099446"/>
                </a:lnTo>
                <a:lnTo>
                  <a:pt x="0" y="1144270"/>
                </a:lnTo>
                <a:lnTo>
                  <a:pt x="1183" y="1189050"/>
                </a:lnTo>
                <a:lnTo>
                  <a:pt x="4118" y="1233729"/>
                </a:lnTo>
                <a:lnTo>
                  <a:pt x="8798" y="1278254"/>
                </a:lnTo>
                <a:lnTo>
                  <a:pt x="15217" y="1322567"/>
                </a:lnTo>
                <a:lnTo>
                  <a:pt x="23369" y="1366614"/>
                </a:lnTo>
                <a:lnTo>
                  <a:pt x="33249" y="1410340"/>
                </a:lnTo>
                <a:lnTo>
                  <a:pt x="44851" y="1453688"/>
                </a:lnTo>
                <a:lnTo>
                  <a:pt x="58169" y="1496603"/>
                </a:lnTo>
                <a:lnTo>
                  <a:pt x="73197" y="1539029"/>
                </a:lnTo>
                <a:lnTo>
                  <a:pt x="89930" y="1580912"/>
                </a:lnTo>
                <a:lnTo>
                  <a:pt x="108360" y="1622195"/>
                </a:lnTo>
                <a:lnTo>
                  <a:pt x="128484" y="1662824"/>
                </a:lnTo>
                <a:lnTo>
                  <a:pt x="150294" y="1702742"/>
                </a:lnTo>
                <a:lnTo>
                  <a:pt x="173785" y="1741894"/>
                </a:lnTo>
                <a:lnTo>
                  <a:pt x="198952" y="1780224"/>
                </a:lnTo>
                <a:lnTo>
                  <a:pt x="225787" y="1817678"/>
                </a:lnTo>
                <a:lnTo>
                  <a:pt x="254287" y="1854199"/>
                </a:lnTo>
                <a:lnTo>
                  <a:pt x="284444" y="1889732"/>
                </a:lnTo>
                <a:lnTo>
                  <a:pt x="316252" y="1924222"/>
                </a:lnTo>
                <a:lnTo>
                  <a:pt x="349707" y="1957613"/>
                </a:lnTo>
                <a:lnTo>
                  <a:pt x="384819" y="1989863"/>
                </a:lnTo>
                <a:lnTo>
                  <a:pt x="421531" y="2020875"/>
                </a:lnTo>
                <a:lnTo>
                  <a:pt x="459515" y="2050350"/>
                </a:lnTo>
                <a:lnTo>
                  <a:pt x="498342" y="2077974"/>
                </a:lnTo>
                <a:lnTo>
                  <a:pt x="537958" y="2103754"/>
                </a:lnTo>
                <a:lnTo>
                  <a:pt x="578307" y="2127696"/>
                </a:lnTo>
                <a:lnTo>
                  <a:pt x="619333" y="2149806"/>
                </a:lnTo>
                <a:lnTo>
                  <a:pt x="660981" y="2170088"/>
                </a:lnTo>
                <a:lnTo>
                  <a:pt x="703195" y="2188550"/>
                </a:lnTo>
                <a:lnTo>
                  <a:pt x="745920" y="2205197"/>
                </a:lnTo>
                <a:lnTo>
                  <a:pt x="789100" y="2220034"/>
                </a:lnTo>
                <a:lnTo>
                  <a:pt x="832680" y="2233068"/>
                </a:lnTo>
                <a:lnTo>
                  <a:pt x="876605" y="2244304"/>
                </a:lnTo>
                <a:lnTo>
                  <a:pt x="920817" y="2253749"/>
                </a:lnTo>
                <a:lnTo>
                  <a:pt x="965264" y="2261407"/>
                </a:lnTo>
                <a:lnTo>
                  <a:pt x="1009887" y="2267286"/>
                </a:lnTo>
                <a:lnTo>
                  <a:pt x="1054633" y="2271390"/>
                </a:lnTo>
                <a:lnTo>
                  <a:pt x="1099446" y="2273726"/>
                </a:lnTo>
                <a:lnTo>
                  <a:pt x="1144270" y="2274299"/>
                </a:lnTo>
                <a:lnTo>
                  <a:pt x="1189050" y="2273116"/>
                </a:lnTo>
                <a:lnTo>
                  <a:pt x="1233729" y="2270181"/>
                </a:lnTo>
                <a:lnTo>
                  <a:pt x="1278254" y="2265502"/>
                </a:lnTo>
                <a:lnTo>
                  <a:pt x="1322567" y="2259083"/>
                </a:lnTo>
                <a:lnTo>
                  <a:pt x="1366614" y="2250931"/>
                </a:lnTo>
                <a:lnTo>
                  <a:pt x="1410340" y="2241051"/>
                </a:lnTo>
                <a:lnTo>
                  <a:pt x="1453688" y="2229450"/>
                </a:lnTo>
                <a:lnTo>
                  <a:pt x="1496603" y="2216132"/>
                </a:lnTo>
                <a:lnTo>
                  <a:pt x="1539029" y="2201104"/>
                </a:lnTo>
                <a:lnTo>
                  <a:pt x="1580912" y="2184372"/>
                </a:lnTo>
                <a:lnTo>
                  <a:pt x="1622195" y="2165942"/>
                </a:lnTo>
                <a:lnTo>
                  <a:pt x="1662824" y="2145819"/>
                </a:lnTo>
                <a:lnTo>
                  <a:pt x="1702742" y="2124009"/>
                </a:lnTo>
                <a:lnTo>
                  <a:pt x="1741894" y="2100519"/>
                </a:lnTo>
                <a:lnTo>
                  <a:pt x="1780224" y="2075353"/>
                </a:lnTo>
                <a:lnTo>
                  <a:pt x="1817678" y="2048518"/>
                </a:lnTo>
                <a:lnTo>
                  <a:pt x="1854199" y="2020019"/>
                </a:lnTo>
                <a:lnTo>
                  <a:pt x="1889748" y="1989849"/>
                </a:lnTo>
                <a:lnTo>
                  <a:pt x="1924222" y="1958055"/>
                </a:lnTo>
                <a:lnTo>
                  <a:pt x="1957613" y="1924602"/>
                </a:lnTo>
                <a:lnTo>
                  <a:pt x="1989849" y="1889508"/>
                </a:lnTo>
                <a:lnTo>
                  <a:pt x="2020875" y="1852779"/>
                </a:lnTo>
                <a:lnTo>
                  <a:pt x="2050350" y="1814795"/>
                </a:lnTo>
                <a:lnTo>
                  <a:pt x="2077974" y="1775966"/>
                </a:lnTo>
                <a:lnTo>
                  <a:pt x="2103754" y="1736349"/>
                </a:lnTo>
                <a:lnTo>
                  <a:pt x="2127696" y="1696000"/>
                </a:lnTo>
                <a:lnTo>
                  <a:pt x="2149806" y="1654973"/>
                </a:lnTo>
                <a:lnTo>
                  <a:pt x="2170088" y="1613324"/>
                </a:lnTo>
                <a:lnTo>
                  <a:pt x="2188550" y="1571109"/>
                </a:lnTo>
                <a:lnTo>
                  <a:pt x="2205196" y="1528384"/>
                </a:lnTo>
                <a:lnTo>
                  <a:pt x="2220034" y="1485203"/>
                </a:lnTo>
                <a:lnTo>
                  <a:pt x="2233068" y="1441623"/>
                </a:lnTo>
                <a:lnTo>
                  <a:pt x="2244304" y="1397698"/>
                </a:lnTo>
                <a:lnTo>
                  <a:pt x="2253748" y="1353485"/>
                </a:lnTo>
                <a:lnTo>
                  <a:pt x="2261407" y="1309038"/>
                </a:lnTo>
                <a:lnTo>
                  <a:pt x="2267285" y="1264414"/>
                </a:lnTo>
                <a:lnTo>
                  <a:pt x="2271389" y="1219667"/>
                </a:lnTo>
                <a:lnTo>
                  <a:pt x="2273725" y="1174854"/>
                </a:lnTo>
                <a:lnTo>
                  <a:pt x="2274298" y="1130030"/>
                </a:lnTo>
                <a:lnTo>
                  <a:pt x="2273115" y="1085250"/>
                </a:lnTo>
                <a:lnTo>
                  <a:pt x="2270180" y="1040570"/>
                </a:lnTo>
                <a:lnTo>
                  <a:pt x="2265500" y="996046"/>
                </a:lnTo>
                <a:lnTo>
                  <a:pt x="2259081" y="951732"/>
                </a:lnTo>
                <a:lnTo>
                  <a:pt x="2250929" y="907684"/>
                </a:lnTo>
                <a:lnTo>
                  <a:pt x="2241049" y="863959"/>
                </a:lnTo>
                <a:lnTo>
                  <a:pt x="2229447" y="820611"/>
                </a:lnTo>
                <a:lnTo>
                  <a:pt x="2216129" y="777696"/>
                </a:lnTo>
                <a:lnTo>
                  <a:pt x="2201101" y="735269"/>
                </a:lnTo>
                <a:lnTo>
                  <a:pt x="2184368" y="693386"/>
                </a:lnTo>
                <a:lnTo>
                  <a:pt x="2165937" y="652103"/>
                </a:lnTo>
                <a:lnTo>
                  <a:pt x="2145814" y="611474"/>
                </a:lnTo>
                <a:lnTo>
                  <a:pt x="2124004" y="571556"/>
                </a:lnTo>
                <a:lnTo>
                  <a:pt x="2100512" y="532404"/>
                </a:lnTo>
                <a:lnTo>
                  <a:pt x="2075346" y="494074"/>
                </a:lnTo>
                <a:lnTo>
                  <a:pt x="2048510" y="456620"/>
                </a:lnTo>
                <a:lnTo>
                  <a:pt x="2020011" y="420099"/>
                </a:lnTo>
                <a:lnTo>
                  <a:pt x="1989854" y="384566"/>
                </a:lnTo>
                <a:lnTo>
                  <a:pt x="1958046" y="350076"/>
                </a:lnTo>
                <a:lnTo>
                  <a:pt x="1924591" y="316685"/>
                </a:lnTo>
                <a:lnTo>
                  <a:pt x="1889489" y="284444"/>
                </a:lnTo>
                <a:lnTo>
                  <a:pt x="1852767" y="253423"/>
                </a:lnTo>
                <a:lnTo>
                  <a:pt x="1814783" y="223948"/>
                </a:lnTo>
                <a:lnTo>
                  <a:pt x="1775955" y="196324"/>
                </a:lnTo>
                <a:lnTo>
                  <a:pt x="1736339" y="170543"/>
                </a:lnTo>
                <a:lnTo>
                  <a:pt x="1695991" y="146601"/>
                </a:lnTo>
                <a:lnTo>
                  <a:pt x="1654964" y="124492"/>
                </a:lnTo>
                <a:lnTo>
                  <a:pt x="1613317" y="104210"/>
                </a:lnTo>
                <a:lnTo>
                  <a:pt x="1571102" y="85748"/>
                </a:lnTo>
                <a:lnTo>
                  <a:pt x="1528378" y="69101"/>
                </a:lnTo>
                <a:lnTo>
                  <a:pt x="1485197" y="54264"/>
                </a:lnTo>
                <a:lnTo>
                  <a:pt x="1441617" y="41230"/>
                </a:lnTo>
                <a:lnTo>
                  <a:pt x="1397693" y="29994"/>
                </a:lnTo>
                <a:lnTo>
                  <a:pt x="1353480" y="20549"/>
                </a:lnTo>
                <a:lnTo>
                  <a:pt x="1309034" y="12891"/>
                </a:lnTo>
                <a:lnTo>
                  <a:pt x="1264410" y="7012"/>
                </a:lnTo>
                <a:lnTo>
                  <a:pt x="1219664" y="2908"/>
                </a:lnTo>
                <a:lnTo>
                  <a:pt x="1174852" y="573"/>
                </a:lnTo>
                <a:lnTo>
                  <a:pt x="1130028" y="0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E4C9BEB0-BBCC-47F9-BB0E-E319EDCFC954}"/>
              </a:ext>
            </a:extLst>
          </p:cNvPr>
          <p:cNvSpPr/>
          <p:nvPr userDrawn="1"/>
        </p:nvSpPr>
        <p:spPr>
          <a:xfrm>
            <a:off x="7900204" y="987111"/>
            <a:ext cx="2277264" cy="2277264"/>
          </a:xfrm>
          <a:custGeom>
            <a:avLst/>
            <a:gdLst/>
            <a:ahLst/>
            <a:cxnLst/>
            <a:rect l="l" t="t" r="r" b="b"/>
            <a:pathLst>
              <a:path w="2274570" h="2274570">
                <a:moveTo>
                  <a:pt x="1137138" y="0"/>
                </a:moveTo>
                <a:lnTo>
                  <a:pt x="1089069" y="997"/>
                </a:lnTo>
                <a:lnTo>
                  <a:pt x="1041509" y="3964"/>
                </a:lnTo>
                <a:lnTo>
                  <a:pt x="994497" y="8859"/>
                </a:lnTo>
                <a:lnTo>
                  <a:pt x="948072" y="15645"/>
                </a:lnTo>
                <a:lnTo>
                  <a:pt x="902275" y="24281"/>
                </a:lnTo>
                <a:lnTo>
                  <a:pt x="857144" y="34729"/>
                </a:lnTo>
                <a:lnTo>
                  <a:pt x="812718" y="46947"/>
                </a:lnTo>
                <a:lnTo>
                  <a:pt x="769038" y="60898"/>
                </a:lnTo>
                <a:lnTo>
                  <a:pt x="726143" y="76541"/>
                </a:lnTo>
                <a:lnTo>
                  <a:pt x="684073" y="93838"/>
                </a:lnTo>
                <a:lnTo>
                  <a:pt x="642866" y="112748"/>
                </a:lnTo>
                <a:lnTo>
                  <a:pt x="602562" y="133232"/>
                </a:lnTo>
                <a:lnTo>
                  <a:pt x="563201" y="155252"/>
                </a:lnTo>
                <a:lnTo>
                  <a:pt x="524822" y="178766"/>
                </a:lnTo>
                <a:lnTo>
                  <a:pt x="487465" y="203736"/>
                </a:lnTo>
                <a:lnTo>
                  <a:pt x="451169" y="230122"/>
                </a:lnTo>
                <a:lnTo>
                  <a:pt x="415973" y="257886"/>
                </a:lnTo>
                <a:lnTo>
                  <a:pt x="381918" y="286986"/>
                </a:lnTo>
                <a:lnTo>
                  <a:pt x="349042" y="317385"/>
                </a:lnTo>
                <a:lnTo>
                  <a:pt x="317385" y="349042"/>
                </a:lnTo>
                <a:lnTo>
                  <a:pt x="286986" y="381918"/>
                </a:lnTo>
                <a:lnTo>
                  <a:pt x="257886" y="415973"/>
                </a:lnTo>
                <a:lnTo>
                  <a:pt x="230122" y="451169"/>
                </a:lnTo>
                <a:lnTo>
                  <a:pt x="203736" y="487465"/>
                </a:lnTo>
                <a:lnTo>
                  <a:pt x="178766" y="524822"/>
                </a:lnTo>
                <a:lnTo>
                  <a:pt x="155252" y="563201"/>
                </a:lnTo>
                <a:lnTo>
                  <a:pt x="133232" y="602562"/>
                </a:lnTo>
                <a:lnTo>
                  <a:pt x="112748" y="642866"/>
                </a:lnTo>
                <a:lnTo>
                  <a:pt x="93838" y="684073"/>
                </a:lnTo>
                <a:lnTo>
                  <a:pt x="76541" y="726143"/>
                </a:lnTo>
                <a:lnTo>
                  <a:pt x="60898" y="769038"/>
                </a:lnTo>
                <a:lnTo>
                  <a:pt x="46947" y="812718"/>
                </a:lnTo>
                <a:lnTo>
                  <a:pt x="34729" y="857144"/>
                </a:lnTo>
                <a:lnTo>
                  <a:pt x="24281" y="902275"/>
                </a:lnTo>
                <a:lnTo>
                  <a:pt x="15645" y="948072"/>
                </a:lnTo>
                <a:lnTo>
                  <a:pt x="8859" y="994497"/>
                </a:lnTo>
                <a:lnTo>
                  <a:pt x="3964" y="1041509"/>
                </a:lnTo>
                <a:lnTo>
                  <a:pt x="997" y="1089069"/>
                </a:lnTo>
                <a:lnTo>
                  <a:pt x="0" y="1137138"/>
                </a:lnTo>
                <a:lnTo>
                  <a:pt x="997" y="1185206"/>
                </a:lnTo>
                <a:lnTo>
                  <a:pt x="3964" y="1232766"/>
                </a:lnTo>
                <a:lnTo>
                  <a:pt x="8859" y="1279778"/>
                </a:lnTo>
                <a:lnTo>
                  <a:pt x="15645" y="1326203"/>
                </a:lnTo>
                <a:lnTo>
                  <a:pt x="24281" y="1372000"/>
                </a:lnTo>
                <a:lnTo>
                  <a:pt x="34729" y="1417132"/>
                </a:lnTo>
                <a:lnTo>
                  <a:pt x="46947" y="1461557"/>
                </a:lnTo>
                <a:lnTo>
                  <a:pt x="60898" y="1505237"/>
                </a:lnTo>
                <a:lnTo>
                  <a:pt x="76541" y="1548132"/>
                </a:lnTo>
                <a:lnTo>
                  <a:pt x="93838" y="1590203"/>
                </a:lnTo>
                <a:lnTo>
                  <a:pt x="112748" y="1631410"/>
                </a:lnTo>
                <a:lnTo>
                  <a:pt x="133232" y="1671713"/>
                </a:lnTo>
                <a:lnTo>
                  <a:pt x="155252" y="1711074"/>
                </a:lnTo>
                <a:lnTo>
                  <a:pt x="178766" y="1749453"/>
                </a:lnTo>
                <a:lnTo>
                  <a:pt x="203736" y="1786810"/>
                </a:lnTo>
                <a:lnTo>
                  <a:pt x="230122" y="1823106"/>
                </a:lnTo>
                <a:lnTo>
                  <a:pt x="257886" y="1858302"/>
                </a:lnTo>
                <a:lnTo>
                  <a:pt x="286986" y="1892357"/>
                </a:lnTo>
                <a:lnTo>
                  <a:pt x="317385" y="1925233"/>
                </a:lnTo>
                <a:lnTo>
                  <a:pt x="349042" y="1956890"/>
                </a:lnTo>
                <a:lnTo>
                  <a:pt x="381918" y="1987289"/>
                </a:lnTo>
                <a:lnTo>
                  <a:pt x="415973" y="2016390"/>
                </a:lnTo>
                <a:lnTo>
                  <a:pt x="451169" y="2044153"/>
                </a:lnTo>
                <a:lnTo>
                  <a:pt x="487465" y="2070539"/>
                </a:lnTo>
                <a:lnTo>
                  <a:pt x="524822" y="2095509"/>
                </a:lnTo>
                <a:lnTo>
                  <a:pt x="563201" y="2119024"/>
                </a:lnTo>
                <a:lnTo>
                  <a:pt x="602562" y="2141043"/>
                </a:lnTo>
                <a:lnTo>
                  <a:pt x="642866" y="2161527"/>
                </a:lnTo>
                <a:lnTo>
                  <a:pt x="684073" y="2180437"/>
                </a:lnTo>
                <a:lnTo>
                  <a:pt x="726143" y="2197734"/>
                </a:lnTo>
                <a:lnTo>
                  <a:pt x="769038" y="2213377"/>
                </a:lnTo>
                <a:lnTo>
                  <a:pt x="812718" y="2227328"/>
                </a:lnTo>
                <a:lnTo>
                  <a:pt x="857144" y="2239547"/>
                </a:lnTo>
                <a:lnTo>
                  <a:pt x="902275" y="2249994"/>
                </a:lnTo>
                <a:lnTo>
                  <a:pt x="948072" y="2258630"/>
                </a:lnTo>
                <a:lnTo>
                  <a:pt x="994497" y="2265416"/>
                </a:lnTo>
                <a:lnTo>
                  <a:pt x="1041509" y="2270312"/>
                </a:lnTo>
                <a:lnTo>
                  <a:pt x="1089069" y="2273278"/>
                </a:lnTo>
                <a:lnTo>
                  <a:pt x="1137138" y="2274276"/>
                </a:lnTo>
                <a:lnTo>
                  <a:pt x="1185206" y="2273278"/>
                </a:lnTo>
                <a:lnTo>
                  <a:pt x="1232766" y="2270312"/>
                </a:lnTo>
                <a:lnTo>
                  <a:pt x="1279778" y="2265416"/>
                </a:lnTo>
                <a:lnTo>
                  <a:pt x="1326203" y="2258630"/>
                </a:lnTo>
                <a:lnTo>
                  <a:pt x="1372000" y="2249994"/>
                </a:lnTo>
                <a:lnTo>
                  <a:pt x="1417132" y="2239547"/>
                </a:lnTo>
                <a:lnTo>
                  <a:pt x="1461557" y="2227328"/>
                </a:lnTo>
                <a:lnTo>
                  <a:pt x="1505237" y="2213377"/>
                </a:lnTo>
                <a:lnTo>
                  <a:pt x="1548132" y="2197734"/>
                </a:lnTo>
                <a:lnTo>
                  <a:pt x="1590203" y="2180437"/>
                </a:lnTo>
                <a:lnTo>
                  <a:pt x="1631410" y="2161527"/>
                </a:lnTo>
                <a:lnTo>
                  <a:pt x="1671713" y="2141043"/>
                </a:lnTo>
                <a:lnTo>
                  <a:pt x="1711074" y="2119024"/>
                </a:lnTo>
                <a:lnTo>
                  <a:pt x="1749453" y="2095509"/>
                </a:lnTo>
                <a:lnTo>
                  <a:pt x="1786810" y="2070539"/>
                </a:lnTo>
                <a:lnTo>
                  <a:pt x="1823106" y="2044153"/>
                </a:lnTo>
                <a:lnTo>
                  <a:pt x="1858302" y="2016390"/>
                </a:lnTo>
                <a:lnTo>
                  <a:pt x="1892357" y="1987289"/>
                </a:lnTo>
                <a:lnTo>
                  <a:pt x="1925233" y="1956890"/>
                </a:lnTo>
                <a:lnTo>
                  <a:pt x="1956890" y="1925233"/>
                </a:lnTo>
                <a:lnTo>
                  <a:pt x="1987289" y="1892357"/>
                </a:lnTo>
                <a:lnTo>
                  <a:pt x="2016390" y="1858302"/>
                </a:lnTo>
                <a:lnTo>
                  <a:pt x="2044153" y="1823106"/>
                </a:lnTo>
                <a:lnTo>
                  <a:pt x="2070539" y="1786810"/>
                </a:lnTo>
                <a:lnTo>
                  <a:pt x="2095509" y="1749453"/>
                </a:lnTo>
                <a:lnTo>
                  <a:pt x="2119024" y="1711074"/>
                </a:lnTo>
                <a:lnTo>
                  <a:pt x="2141043" y="1671713"/>
                </a:lnTo>
                <a:lnTo>
                  <a:pt x="2161527" y="1631410"/>
                </a:lnTo>
                <a:lnTo>
                  <a:pt x="2180437" y="1590203"/>
                </a:lnTo>
                <a:lnTo>
                  <a:pt x="2197734" y="1548132"/>
                </a:lnTo>
                <a:lnTo>
                  <a:pt x="2213377" y="1505237"/>
                </a:lnTo>
                <a:lnTo>
                  <a:pt x="2227328" y="1461557"/>
                </a:lnTo>
                <a:lnTo>
                  <a:pt x="2239547" y="1417132"/>
                </a:lnTo>
                <a:lnTo>
                  <a:pt x="2249994" y="1372000"/>
                </a:lnTo>
                <a:lnTo>
                  <a:pt x="2258630" y="1326203"/>
                </a:lnTo>
                <a:lnTo>
                  <a:pt x="2265416" y="1279778"/>
                </a:lnTo>
                <a:lnTo>
                  <a:pt x="2270312" y="1232766"/>
                </a:lnTo>
                <a:lnTo>
                  <a:pt x="2273278" y="1185206"/>
                </a:lnTo>
                <a:lnTo>
                  <a:pt x="2274276" y="1137138"/>
                </a:lnTo>
                <a:lnTo>
                  <a:pt x="1137138" y="1137138"/>
                </a:lnTo>
                <a:lnTo>
                  <a:pt x="1137138" y="0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F5FB8844-09D5-4A8C-9064-AE8517435ADF}"/>
              </a:ext>
            </a:extLst>
          </p:cNvPr>
          <p:cNvSpPr/>
          <p:nvPr userDrawn="1"/>
        </p:nvSpPr>
        <p:spPr>
          <a:xfrm>
            <a:off x="7975685" y="5213972"/>
            <a:ext cx="2201610" cy="1132275"/>
          </a:xfrm>
          <a:custGeom>
            <a:avLst/>
            <a:gdLst/>
            <a:ahLst/>
            <a:cxnLst/>
            <a:rect l="l" t="t" r="r" b="b"/>
            <a:pathLst>
              <a:path w="2199004" h="1130935">
                <a:moveTo>
                  <a:pt x="2198885" y="0"/>
                </a:moveTo>
                <a:lnTo>
                  <a:pt x="1063054" y="0"/>
                </a:lnTo>
                <a:lnTo>
                  <a:pt x="0" y="399141"/>
                </a:lnTo>
                <a:lnTo>
                  <a:pt x="26415" y="462865"/>
                </a:lnTo>
                <a:lnTo>
                  <a:pt x="47050" y="506117"/>
                </a:lnTo>
                <a:lnTo>
                  <a:pt x="69445" y="548338"/>
                </a:lnTo>
                <a:lnTo>
                  <a:pt x="93554" y="589481"/>
                </a:lnTo>
                <a:lnTo>
                  <a:pt x="119329" y="629498"/>
                </a:lnTo>
                <a:lnTo>
                  <a:pt x="146723" y="668343"/>
                </a:lnTo>
                <a:lnTo>
                  <a:pt x="175688" y="705968"/>
                </a:lnTo>
                <a:lnTo>
                  <a:pt x="206176" y="742326"/>
                </a:lnTo>
                <a:lnTo>
                  <a:pt x="238142" y="777371"/>
                </a:lnTo>
                <a:lnTo>
                  <a:pt x="271537" y="811054"/>
                </a:lnTo>
                <a:lnTo>
                  <a:pt x="306314" y="843329"/>
                </a:lnTo>
                <a:lnTo>
                  <a:pt x="342425" y="874149"/>
                </a:lnTo>
                <a:lnTo>
                  <a:pt x="379823" y="903466"/>
                </a:lnTo>
                <a:lnTo>
                  <a:pt x="418462" y="931234"/>
                </a:lnTo>
                <a:lnTo>
                  <a:pt x="458292" y="957405"/>
                </a:lnTo>
                <a:lnTo>
                  <a:pt x="499268" y="981931"/>
                </a:lnTo>
                <a:lnTo>
                  <a:pt x="541342" y="1004767"/>
                </a:lnTo>
                <a:lnTo>
                  <a:pt x="584465" y="1025864"/>
                </a:lnTo>
                <a:lnTo>
                  <a:pt x="628592" y="1045176"/>
                </a:lnTo>
                <a:lnTo>
                  <a:pt x="673675" y="1062655"/>
                </a:lnTo>
                <a:lnTo>
                  <a:pt x="719666" y="1078254"/>
                </a:lnTo>
                <a:lnTo>
                  <a:pt x="766517" y="1091927"/>
                </a:lnTo>
                <a:lnTo>
                  <a:pt x="814182" y="1103625"/>
                </a:lnTo>
                <a:lnTo>
                  <a:pt x="862614" y="1113302"/>
                </a:lnTo>
                <a:lnTo>
                  <a:pt x="911764" y="1120911"/>
                </a:lnTo>
                <a:lnTo>
                  <a:pt x="961586" y="1126404"/>
                </a:lnTo>
                <a:lnTo>
                  <a:pt x="1012032" y="1129734"/>
                </a:lnTo>
                <a:lnTo>
                  <a:pt x="1063054" y="1130855"/>
                </a:lnTo>
                <a:lnTo>
                  <a:pt x="1111067" y="1129863"/>
                </a:lnTo>
                <a:lnTo>
                  <a:pt x="1158572" y="1126913"/>
                </a:lnTo>
                <a:lnTo>
                  <a:pt x="1205529" y="1122044"/>
                </a:lnTo>
                <a:lnTo>
                  <a:pt x="1251900" y="1115296"/>
                </a:lnTo>
                <a:lnTo>
                  <a:pt x="1297645" y="1106707"/>
                </a:lnTo>
                <a:lnTo>
                  <a:pt x="1342724" y="1096318"/>
                </a:lnTo>
                <a:lnTo>
                  <a:pt x="1387098" y="1084167"/>
                </a:lnTo>
                <a:lnTo>
                  <a:pt x="1430727" y="1070293"/>
                </a:lnTo>
                <a:lnTo>
                  <a:pt x="1473573" y="1054736"/>
                </a:lnTo>
                <a:lnTo>
                  <a:pt x="1515595" y="1037535"/>
                </a:lnTo>
                <a:lnTo>
                  <a:pt x="1556755" y="1018730"/>
                </a:lnTo>
                <a:lnTo>
                  <a:pt x="1597012" y="998359"/>
                </a:lnTo>
                <a:lnTo>
                  <a:pt x="1636328" y="976461"/>
                </a:lnTo>
                <a:lnTo>
                  <a:pt x="1674663" y="953077"/>
                </a:lnTo>
                <a:lnTo>
                  <a:pt x="1711977" y="928245"/>
                </a:lnTo>
                <a:lnTo>
                  <a:pt x="1748232" y="902004"/>
                </a:lnTo>
                <a:lnTo>
                  <a:pt x="1783387" y="874394"/>
                </a:lnTo>
                <a:lnTo>
                  <a:pt x="1817403" y="845455"/>
                </a:lnTo>
                <a:lnTo>
                  <a:pt x="1850241" y="815224"/>
                </a:lnTo>
                <a:lnTo>
                  <a:pt x="1881862" y="783742"/>
                </a:lnTo>
                <a:lnTo>
                  <a:pt x="1912226" y="751048"/>
                </a:lnTo>
                <a:lnTo>
                  <a:pt x="1941293" y="717180"/>
                </a:lnTo>
                <a:lnTo>
                  <a:pt x="1969025" y="682179"/>
                </a:lnTo>
                <a:lnTo>
                  <a:pt x="1995381" y="646084"/>
                </a:lnTo>
                <a:lnTo>
                  <a:pt x="2020323" y="608933"/>
                </a:lnTo>
                <a:lnTo>
                  <a:pt x="2043810" y="570766"/>
                </a:lnTo>
                <a:lnTo>
                  <a:pt x="2065804" y="531622"/>
                </a:lnTo>
                <a:lnTo>
                  <a:pt x="2086265" y="491541"/>
                </a:lnTo>
                <a:lnTo>
                  <a:pt x="2105154" y="450562"/>
                </a:lnTo>
                <a:lnTo>
                  <a:pt x="2122430" y="408724"/>
                </a:lnTo>
                <a:lnTo>
                  <a:pt x="2138056" y="366066"/>
                </a:lnTo>
                <a:lnTo>
                  <a:pt x="2151991" y="322627"/>
                </a:lnTo>
                <a:lnTo>
                  <a:pt x="2164196" y="278447"/>
                </a:lnTo>
                <a:lnTo>
                  <a:pt x="2174631" y="233565"/>
                </a:lnTo>
                <a:lnTo>
                  <a:pt x="2183257" y="188021"/>
                </a:lnTo>
                <a:lnTo>
                  <a:pt x="2190036" y="141853"/>
                </a:lnTo>
                <a:lnTo>
                  <a:pt x="2194926" y="95100"/>
                </a:lnTo>
                <a:lnTo>
                  <a:pt x="2197889" y="47803"/>
                </a:lnTo>
                <a:lnTo>
                  <a:pt x="2198885" y="0"/>
                </a:lnTo>
                <a:close/>
              </a:path>
            </a:pathLst>
          </a:custGeom>
          <a:solidFill>
            <a:srgbClr val="B1C5FA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5234B58C-0D20-4550-8A90-3212F28E236F}"/>
              </a:ext>
            </a:extLst>
          </p:cNvPr>
          <p:cNvSpPr/>
          <p:nvPr userDrawn="1"/>
        </p:nvSpPr>
        <p:spPr>
          <a:xfrm>
            <a:off x="8682049" y="7424017"/>
            <a:ext cx="1494018" cy="2019149"/>
          </a:xfrm>
          <a:custGeom>
            <a:avLst/>
            <a:gdLst/>
            <a:ahLst/>
            <a:cxnLst/>
            <a:rect l="l" t="t" r="r" b="b"/>
            <a:pathLst>
              <a:path w="1492250" h="2016759">
                <a:moveTo>
                  <a:pt x="1073609" y="0"/>
                </a:moveTo>
                <a:lnTo>
                  <a:pt x="358807" y="882708"/>
                </a:lnTo>
                <a:lnTo>
                  <a:pt x="253255" y="1195219"/>
                </a:lnTo>
                <a:lnTo>
                  <a:pt x="193863" y="1372083"/>
                </a:lnTo>
                <a:lnTo>
                  <a:pt x="155077" y="1488205"/>
                </a:lnTo>
                <a:lnTo>
                  <a:pt x="123694" y="1582675"/>
                </a:lnTo>
                <a:lnTo>
                  <a:pt x="92494" y="1677096"/>
                </a:lnTo>
                <a:lnTo>
                  <a:pt x="61479" y="1771466"/>
                </a:lnTo>
                <a:lnTo>
                  <a:pt x="30647" y="1865784"/>
                </a:lnTo>
                <a:lnTo>
                  <a:pt x="0" y="1960049"/>
                </a:lnTo>
                <a:lnTo>
                  <a:pt x="15480" y="1965037"/>
                </a:lnTo>
                <a:lnTo>
                  <a:pt x="66142" y="1979615"/>
                </a:lnTo>
                <a:lnTo>
                  <a:pt x="112741" y="1990799"/>
                </a:lnTo>
                <a:lnTo>
                  <a:pt x="159647" y="1999966"/>
                </a:lnTo>
                <a:lnTo>
                  <a:pt x="206794" y="2007123"/>
                </a:lnTo>
                <a:lnTo>
                  <a:pt x="254114" y="2012276"/>
                </a:lnTo>
                <a:lnTo>
                  <a:pt x="301542" y="2015434"/>
                </a:lnTo>
                <a:lnTo>
                  <a:pt x="349010" y="2016603"/>
                </a:lnTo>
                <a:lnTo>
                  <a:pt x="396453" y="2015790"/>
                </a:lnTo>
                <a:lnTo>
                  <a:pt x="443805" y="2013003"/>
                </a:lnTo>
                <a:lnTo>
                  <a:pt x="490997" y="2008248"/>
                </a:lnTo>
                <a:lnTo>
                  <a:pt x="537965" y="2001533"/>
                </a:lnTo>
                <a:lnTo>
                  <a:pt x="584642" y="1992865"/>
                </a:lnTo>
                <a:lnTo>
                  <a:pt x="630961" y="1982251"/>
                </a:lnTo>
                <a:lnTo>
                  <a:pt x="676856" y="1969699"/>
                </a:lnTo>
                <a:lnTo>
                  <a:pt x="722260" y="1955214"/>
                </a:lnTo>
                <a:lnTo>
                  <a:pt x="767107" y="1938805"/>
                </a:lnTo>
                <a:lnTo>
                  <a:pt x="811331" y="1920479"/>
                </a:lnTo>
                <a:lnTo>
                  <a:pt x="854865" y="1900242"/>
                </a:lnTo>
                <a:lnTo>
                  <a:pt x="897643" y="1878102"/>
                </a:lnTo>
                <a:lnTo>
                  <a:pt x="939598" y="1854066"/>
                </a:lnTo>
                <a:lnTo>
                  <a:pt x="980664" y="1828142"/>
                </a:lnTo>
                <a:lnTo>
                  <a:pt x="1020774" y="1800335"/>
                </a:lnTo>
                <a:lnTo>
                  <a:pt x="1059862" y="1770654"/>
                </a:lnTo>
                <a:lnTo>
                  <a:pt x="1097861" y="1739106"/>
                </a:lnTo>
                <a:lnTo>
                  <a:pt x="1134706" y="1705697"/>
                </a:lnTo>
                <a:lnTo>
                  <a:pt x="1170329" y="1670435"/>
                </a:lnTo>
                <a:lnTo>
                  <a:pt x="1204664" y="1633327"/>
                </a:lnTo>
                <a:lnTo>
                  <a:pt x="1237646" y="1594380"/>
                </a:lnTo>
                <a:lnTo>
                  <a:pt x="1267091" y="1556442"/>
                </a:lnTo>
                <a:lnTo>
                  <a:pt x="1294695" y="1517667"/>
                </a:lnTo>
                <a:lnTo>
                  <a:pt x="1320463" y="1478109"/>
                </a:lnTo>
                <a:lnTo>
                  <a:pt x="1344401" y="1437825"/>
                </a:lnTo>
                <a:lnTo>
                  <a:pt x="1366515" y="1396869"/>
                </a:lnTo>
                <a:lnTo>
                  <a:pt x="1386810" y="1355298"/>
                </a:lnTo>
                <a:lnTo>
                  <a:pt x="1405292" y="1313165"/>
                </a:lnTo>
                <a:lnTo>
                  <a:pt x="1421967" y="1270527"/>
                </a:lnTo>
                <a:lnTo>
                  <a:pt x="1436841" y="1227439"/>
                </a:lnTo>
                <a:lnTo>
                  <a:pt x="1449919" y="1183957"/>
                </a:lnTo>
                <a:lnTo>
                  <a:pt x="1461207" y="1140135"/>
                </a:lnTo>
                <a:lnTo>
                  <a:pt x="1470710" y="1096029"/>
                </a:lnTo>
                <a:lnTo>
                  <a:pt x="1478434" y="1051694"/>
                </a:lnTo>
                <a:lnTo>
                  <a:pt x="1484386" y="1007186"/>
                </a:lnTo>
                <a:lnTo>
                  <a:pt x="1488570" y="962560"/>
                </a:lnTo>
                <a:lnTo>
                  <a:pt x="1490993" y="917871"/>
                </a:lnTo>
                <a:lnTo>
                  <a:pt x="1491660" y="873175"/>
                </a:lnTo>
                <a:lnTo>
                  <a:pt x="1490576" y="828527"/>
                </a:lnTo>
                <a:lnTo>
                  <a:pt x="1487748" y="783982"/>
                </a:lnTo>
                <a:lnTo>
                  <a:pt x="1483181" y="739596"/>
                </a:lnTo>
                <a:lnTo>
                  <a:pt x="1476881" y="695424"/>
                </a:lnTo>
                <a:lnTo>
                  <a:pt x="1468853" y="651521"/>
                </a:lnTo>
                <a:lnTo>
                  <a:pt x="1459104" y="607943"/>
                </a:lnTo>
                <a:lnTo>
                  <a:pt x="1447639" y="564744"/>
                </a:lnTo>
                <a:lnTo>
                  <a:pt x="1434463" y="521982"/>
                </a:lnTo>
                <a:lnTo>
                  <a:pt x="1419583" y="479709"/>
                </a:lnTo>
                <a:lnTo>
                  <a:pt x="1403004" y="437983"/>
                </a:lnTo>
                <a:lnTo>
                  <a:pt x="1384731" y="396858"/>
                </a:lnTo>
                <a:lnTo>
                  <a:pt x="1364771" y="356390"/>
                </a:lnTo>
                <a:lnTo>
                  <a:pt x="1343129" y="316634"/>
                </a:lnTo>
                <a:lnTo>
                  <a:pt x="1319811" y="277645"/>
                </a:lnTo>
                <a:lnTo>
                  <a:pt x="1294823" y="239479"/>
                </a:lnTo>
                <a:lnTo>
                  <a:pt x="1268169" y="202191"/>
                </a:lnTo>
                <a:lnTo>
                  <a:pt x="1239857" y="165836"/>
                </a:lnTo>
                <a:lnTo>
                  <a:pt x="1209891" y="130470"/>
                </a:lnTo>
                <a:lnTo>
                  <a:pt x="1178278" y="96148"/>
                </a:lnTo>
                <a:lnTo>
                  <a:pt x="1145023" y="62925"/>
                </a:lnTo>
                <a:lnTo>
                  <a:pt x="1110131" y="30857"/>
                </a:lnTo>
                <a:lnTo>
                  <a:pt x="1073609" y="0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0150A0BE-EDAB-495F-BDD6-972080B2F598}"/>
              </a:ext>
            </a:extLst>
          </p:cNvPr>
          <p:cNvSpPr/>
          <p:nvPr userDrawn="1"/>
        </p:nvSpPr>
        <p:spPr>
          <a:xfrm>
            <a:off x="8290183" y="1364510"/>
            <a:ext cx="1509911" cy="1509911"/>
          </a:xfrm>
          <a:custGeom>
            <a:avLst/>
            <a:gdLst/>
            <a:ahLst/>
            <a:cxnLst/>
            <a:rect l="l" t="t" r="r" b="b"/>
            <a:pathLst>
              <a:path w="1508125" h="1508125">
                <a:moveTo>
                  <a:pt x="801581" y="1483"/>
                </a:moveTo>
                <a:lnTo>
                  <a:pt x="706225" y="1483"/>
                </a:lnTo>
                <a:lnTo>
                  <a:pt x="659335" y="5873"/>
                </a:lnTo>
                <a:lnTo>
                  <a:pt x="613322" y="13084"/>
                </a:lnTo>
                <a:lnTo>
                  <a:pt x="568273" y="23024"/>
                </a:lnTo>
                <a:lnTo>
                  <a:pt x="524277" y="35608"/>
                </a:lnTo>
                <a:lnTo>
                  <a:pt x="481422" y="50746"/>
                </a:lnTo>
                <a:lnTo>
                  <a:pt x="439797" y="68350"/>
                </a:lnTo>
                <a:lnTo>
                  <a:pt x="399490" y="88331"/>
                </a:lnTo>
                <a:lnTo>
                  <a:pt x="360589" y="110602"/>
                </a:lnTo>
                <a:lnTo>
                  <a:pt x="323182" y="135074"/>
                </a:lnTo>
                <a:lnTo>
                  <a:pt x="287359" y="161659"/>
                </a:lnTo>
                <a:lnTo>
                  <a:pt x="253206" y="190268"/>
                </a:lnTo>
                <a:lnTo>
                  <a:pt x="220813" y="220813"/>
                </a:lnTo>
                <a:lnTo>
                  <a:pt x="190268" y="253206"/>
                </a:lnTo>
                <a:lnTo>
                  <a:pt x="161659" y="287359"/>
                </a:lnTo>
                <a:lnTo>
                  <a:pt x="135074" y="323182"/>
                </a:lnTo>
                <a:lnTo>
                  <a:pt x="110602" y="360589"/>
                </a:lnTo>
                <a:lnTo>
                  <a:pt x="88331" y="399490"/>
                </a:lnTo>
                <a:lnTo>
                  <a:pt x="68350" y="439797"/>
                </a:lnTo>
                <a:lnTo>
                  <a:pt x="50746" y="481422"/>
                </a:lnTo>
                <a:lnTo>
                  <a:pt x="35608" y="524277"/>
                </a:lnTo>
                <a:lnTo>
                  <a:pt x="23024" y="568273"/>
                </a:lnTo>
                <a:lnTo>
                  <a:pt x="13084" y="613322"/>
                </a:lnTo>
                <a:lnTo>
                  <a:pt x="5873" y="659335"/>
                </a:lnTo>
                <a:lnTo>
                  <a:pt x="1483" y="706225"/>
                </a:lnTo>
                <a:lnTo>
                  <a:pt x="0" y="753903"/>
                </a:lnTo>
                <a:lnTo>
                  <a:pt x="1483" y="801581"/>
                </a:lnTo>
                <a:lnTo>
                  <a:pt x="5873" y="848471"/>
                </a:lnTo>
                <a:lnTo>
                  <a:pt x="13084" y="894485"/>
                </a:lnTo>
                <a:lnTo>
                  <a:pt x="23024" y="939534"/>
                </a:lnTo>
                <a:lnTo>
                  <a:pt x="35608" y="983530"/>
                </a:lnTo>
                <a:lnTo>
                  <a:pt x="50746" y="1026384"/>
                </a:lnTo>
                <a:lnTo>
                  <a:pt x="68350" y="1068009"/>
                </a:lnTo>
                <a:lnTo>
                  <a:pt x="88331" y="1108317"/>
                </a:lnTo>
                <a:lnTo>
                  <a:pt x="110602" y="1147218"/>
                </a:lnTo>
                <a:lnTo>
                  <a:pt x="135074" y="1184624"/>
                </a:lnTo>
                <a:lnTo>
                  <a:pt x="161659" y="1220448"/>
                </a:lnTo>
                <a:lnTo>
                  <a:pt x="190268" y="1254600"/>
                </a:lnTo>
                <a:lnTo>
                  <a:pt x="220813" y="1286993"/>
                </a:lnTo>
                <a:lnTo>
                  <a:pt x="253206" y="1317538"/>
                </a:lnTo>
                <a:lnTo>
                  <a:pt x="287359" y="1346148"/>
                </a:lnTo>
                <a:lnTo>
                  <a:pt x="323182" y="1372732"/>
                </a:lnTo>
                <a:lnTo>
                  <a:pt x="360589" y="1397204"/>
                </a:lnTo>
                <a:lnTo>
                  <a:pt x="399490" y="1419475"/>
                </a:lnTo>
                <a:lnTo>
                  <a:pt x="439797" y="1439457"/>
                </a:lnTo>
                <a:lnTo>
                  <a:pt x="481422" y="1457060"/>
                </a:lnTo>
                <a:lnTo>
                  <a:pt x="524277" y="1472198"/>
                </a:lnTo>
                <a:lnTo>
                  <a:pt x="568273" y="1484782"/>
                </a:lnTo>
                <a:lnTo>
                  <a:pt x="613322" y="1494723"/>
                </a:lnTo>
                <a:lnTo>
                  <a:pt x="659335" y="1501933"/>
                </a:lnTo>
                <a:lnTo>
                  <a:pt x="706225" y="1506324"/>
                </a:lnTo>
                <a:lnTo>
                  <a:pt x="753903" y="1507807"/>
                </a:lnTo>
                <a:lnTo>
                  <a:pt x="801581" y="1506324"/>
                </a:lnTo>
                <a:lnTo>
                  <a:pt x="848471" y="1501933"/>
                </a:lnTo>
                <a:lnTo>
                  <a:pt x="894485" y="1494723"/>
                </a:lnTo>
                <a:lnTo>
                  <a:pt x="939534" y="1484782"/>
                </a:lnTo>
                <a:lnTo>
                  <a:pt x="983530" y="1472198"/>
                </a:lnTo>
                <a:lnTo>
                  <a:pt x="1026384" y="1457060"/>
                </a:lnTo>
                <a:lnTo>
                  <a:pt x="1068009" y="1439457"/>
                </a:lnTo>
                <a:lnTo>
                  <a:pt x="1108317" y="1419475"/>
                </a:lnTo>
                <a:lnTo>
                  <a:pt x="1147218" y="1397204"/>
                </a:lnTo>
                <a:lnTo>
                  <a:pt x="1184624" y="1372732"/>
                </a:lnTo>
                <a:lnTo>
                  <a:pt x="1220448" y="1346148"/>
                </a:lnTo>
                <a:lnTo>
                  <a:pt x="1254600" y="1317538"/>
                </a:lnTo>
                <a:lnTo>
                  <a:pt x="1286993" y="1286993"/>
                </a:lnTo>
                <a:lnTo>
                  <a:pt x="1317538" y="1254600"/>
                </a:lnTo>
                <a:lnTo>
                  <a:pt x="1346148" y="1220448"/>
                </a:lnTo>
                <a:lnTo>
                  <a:pt x="1372732" y="1184624"/>
                </a:lnTo>
                <a:lnTo>
                  <a:pt x="1397204" y="1147218"/>
                </a:lnTo>
                <a:lnTo>
                  <a:pt x="1419475" y="1108317"/>
                </a:lnTo>
                <a:lnTo>
                  <a:pt x="1439457" y="1068009"/>
                </a:lnTo>
                <a:lnTo>
                  <a:pt x="1457060" y="1026384"/>
                </a:lnTo>
                <a:lnTo>
                  <a:pt x="1472198" y="983530"/>
                </a:lnTo>
                <a:lnTo>
                  <a:pt x="1484782" y="939534"/>
                </a:lnTo>
                <a:lnTo>
                  <a:pt x="1494723" y="894485"/>
                </a:lnTo>
                <a:lnTo>
                  <a:pt x="1501933" y="848471"/>
                </a:lnTo>
                <a:lnTo>
                  <a:pt x="1506324" y="801581"/>
                </a:lnTo>
                <a:lnTo>
                  <a:pt x="1507807" y="753903"/>
                </a:lnTo>
                <a:lnTo>
                  <a:pt x="1506324" y="706225"/>
                </a:lnTo>
                <a:lnTo>
                  <a:pt x="1501933" y="659335"/>
                </a:lnTo>
                <a:lnTo>
                  <a:pt x="1494723" y="613322"/>
                </a:lnTo>
                <a:lnTo>
                  <a:pt x="1484782" y="568273"/>
                </a:lnTo>
                <a:lnTo>
                  <a:pt x="1472198" y="524277"/>
                </a:lnTo>
                <a:lnTo>
                  <a:pt x="1457060" y="481422"/>
                </a:lnTo>
                <a:lnTo>
                  <a:pt x="1439457" y="439797"/>
                </a:lnTo>
                <a:lnTo>
                  <a:pt x="1419475" y="399490"/>
                </a:lnTo>
                <a:lnTo>
                  <a:pt x="1397204" y="360589"/>
                </a:lnTo>
                <a:lnTo>
                  <a:pt x="1372732" y="323182"/>
                </a:lnTo>
                <a:lnTo>
                  <a:pt x="1346148" y="287359"/>
                </a:lnTo>
                <a:lnTo>
                  <a:pt x="1317538" y="253206"/>
                </a:lnTo>
                <a:lnTo>
                  <a:pt x="1286993" y="220813"/>
                </a:lnTo>
                <a:lnTo>
                  <a:pt x="1254600" y="190268"/>
                </a:lnTo>
                <a:lnTo>
                  <a:pt x="1220448" y="161659"/>
                </a:lnTo>
                <a:lnTo>
                  <a:pt x="1184624" y="135074"/>
                </a:lnTo>
                <a:lnTo>
                  <a:pt x="1147218" y="110602"/>
                </a:lnTo>
                <a:lnTo>
                  <a:pt x="1108317" y="88331"/>
                </a:lnTo>
                <a:lnTo>
                  <a:pt x="1068009" y="68350"/>
                </a:lnTo>
                <a:lnTo>
                  <a:pt x="1026384" y="50746"/>
                </a:lnTo>
                <a:lnTo>
                  <a:pt x="983530" y="35608"/>
                </a:lnTo>
                <a:lnTo>
                  <a:pt x="939534" y="23024"/>
                </a:lnTo>
                <a:lnTo>
                  <a:pt x="894485" y="13084"/>
                </a:lnTo>
                <a:lnTo>
                  <a:pt x="848471" y="5873"/>
                </a:lnTo>
                <a:lnTo>
                  <a:pt x="801581" y="1483"/>
                </a:lnTo>
                <a:close/>
              </a:path>
              <a:path w="1508125" h="1508125">
                <a:moveTo>
                  <a:pt x="753903" y="0"/>
                </a:moveTo>
                <a:lnTo>
                  <a:pt x="706225" y="1483"/>
                </a:lnTo>
                <a:lnTo>
                  <a:pt x="801581" y="1483"/>
                </a:lnTo>
                <a:lnTo>
                  <a:pt x="7539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FC96E266-D0BC-4C15-A634-35EC9DD41076}"/>
              </a:ext>
            </a:extLst>
          </p:cNvPr>
          <p:cNvSpPr/>
          <p:nvPr userDrawn="1"/>
        </p:nvSpPr>
        <p:spPr>
          <a:xfrm>
            <a:off x="8290183" y="4459176"/>
            <a:ext cx="1509911" cy="1509911"/>
          </a:xfrm>
          <a:custGeom>
            <a:avLst/>
            <a:gdLst/>
            <a:ahLst/>
            <a:cxnLst/>
            <a:rect l="l" t="t" r="r" b="b"/>
            <a:pathLst>
              <a:path w="1508125" h="1508125">
                <a:moveTo>
                  <a:pt x="753903" y="0"/>
                </a:moveTo>
                <a:lnTo>
                  <a:pt x="706225" y="1483"/>
                </a:lnTo>
                <a:lnTo>
                  <a:pt x="659335" y="5873"/>
                </a:lnTo>
                <a:lnTo>
                  <a:pt x="613322" y="13084"/>
                </a:lnTo>
                <a:lnTo>
                  <a:pt x="568273" y="23024"/>
                </a:lnTo>
                <a:lnTo>
                  <a:pt x="524277" y="35608"/>
                </a:lnTo>
                <a:lnTo>
                  <a:pt x="481422" y="50746"/>
                </a:lnTo>
                <a:lnTo>
                  <a:pt x="439797" y="68350"/>
                </a:lnTo>
                <a:lnTo>
                  <a:pt x="399490" y="88331"/>
                </a:lnTo>
                <a:lnTo>
                  <a:pt x="360589" y="110602"/>
                </a:lnTo>
                <a:lnTo>
                  <a:pt x="323182" y="135074"/>
                </a:lnTo>
                <a:lnTo>
                  <a:pt x="287359" y="161659"/>
                </a:lnTo>
                <a:lnTo>
                  <a:pt x="253206" y="190268"/>
                </a:lnTo>
                <a:lnTo>
                  <a:pt x="220813" y="220813"/>
                </a:lnTo>
                <a:lnTo>
                  <a:pt x="190268" y="253206"/>
                </a:lnTo>
                <a:lnTo>
                  <a:pt x="161659" y="287359"/>
                </a:lnTo>
                <a:lnTo>
                  <a:pt x="135074" y="323182"/>
                </a:lnTo>
                <a:lnTo>
                  <a:pt x="110602" y="360589"/>
                </a:lnTo>
                <a:lnTo>
                  <a:pt x="88331" y="399490"/>
                </a:lnTo>
                <a:lnTo>
                  <a:pt x="68350" y="439797"/>
                </a:lnTo>
                <a:lnTo>
                  <a:pt x="50746" y="481422"/>
                </a:lnTo>
                <a:lnTo>
                  <a:pt x="35608" y="524277"/>
                </a:lnTo>
                <a:lnTo>
                  <a:pt x="23024" y="568273"/>
                </a:lnTo>
                <a:lnTo>
                  <a:pt x="13084" y="613322"/>
                </a:lnTo>
                <a:lnTo>
                  <a:pt x="5873" y="659335"/>
                </a:lnTo>
                <a:lnTo>
                  <a:pt x="1483" y="706225"/>
                </a:lnTo>
                <a:lnTo>
                  <a:pt x="0" y="753903"/>
                </a:lnTo>
                <a:lnTo>
                  <a:pt x="1483" y="801581"/>
                </a:lnTo>
                <a:lnTo>
                  <a:pt x="5873" y="848471"/>
                </a:lnTo>
                <a:lnTo>
                  <a:pt x="13084" y="894485"/>
                </a:lnTo>
                <a:lnTo>
                  <a:pt x="23024" y="939534"/>
                </a:lnTo>
                <a:lnTo>
                  <a:pt x="35608" y="983530"/>
                </a:lnTo>
                <a:lnTo>
                  <a:pt x="50746" y="1026384"/>
                </a:lnTo>
                <a:lnTo>
                  <a:pt x="68350" y="1068009"/>
                </a:lnTo>
                <a:lnTo>
                  <a:pt x="88331" y="1108317"/>
                </a:lnTo>
                <a:lnTo>
                  <a:pt x="110602" y="1147218"/>
                </a:lnTo>
                <a:lnTo>
                  <a:pt x="135074" y="1184624"/>
                </a:lnTo>
                <a:lnTo>
                  <a:pt x="161659" y="1220448"/>
                </a:lnTo>
                <a:lnTo>
                  <a:pt x="190268" y="1254600"/>
                </a:lnTo>
                <a:lnTo>
                  <a:pt x="220813" y="1286993"/>
                </a:lnTo>
                <a:lnTo>
                  <a:pt x="253206" y="1317538"/>
                </a:lnTo>
                <a:lnTo>
                  <a:pt x="287359" y="1346148"/>
                </a:lnTo>
                <a:lnTo>
                  <a:pt x="323182" y="1372732"/>
                </a:lnTo>
                <a:lnTo>
                  <a:pt x="360589" y="1397204"/>
                </a:lnTo>
                <a:lnTo>
                  <a:pt x="399490" y="1419475"/>
                </a:lnTo>
                <a:lnTo>
                  <a:pt x="439797" y="1439457"/>
                </a:lnTo>
                <a:lnTo>
                  <a:pt x="481422" y="1457060"/>
                </a:lnTo>
                <a:lnTo>
                  <a:pt x="524277" y="1472198"/>
                </a:lnTo>
                <a:lnTo>
                  <a:pt x="568273" y="1484782"/>
                </a:lnTo>
                <a:lnTo>
                  <a:pt x="613322" y="1494723"/>
                </a:lnTo>
                <a:lnTo>
                  <a:pt x="659335" y="1501933"/>
                </a:lnTo>
                <a:lnTo>
                  <a:pt x="706225" y="1506324"/>
                </a:lnTo>
                <a:lnTo>
                  <a:pt x="753903" y="1507807"/>
                </a:lnTo>
                <a:lnTo>
                  <a:pt x="801581" y="1506324"/>
                </a:lnTo>
                <a:lnTo>
                  <a:pt x="848471" y="1501933"/>
                </a:lnTo>
                <a:lnTo>
                  <a:pt x="894485" y="1494723"/>
                </a:lnTo>
                <a:lnTo>
                  <a:pt x="939534" y="1484782"/>
                </a:lnTo>
                <a:lnTo>
                  <a:pt x="983530" y="1472198"/>
                </a:lnTo>
                <a:lnTo>
                  <a:pt x="1026384" y="1457060"/>
                </a:lnTo>
                <a:lnTo>
                  <a:pt x="1068009" y="1439457"/>
                </a:lnTo>
                <a:lnTo>
                  <a:pt x="1108317" y="1419475"/>
                </a:lnTo>
                <a:lnTo>
                  <a:pt x="1147218" y="1397204"/>
                </a:lnTo>
                <a:lnTo>
                  <a:pt x="1184624" y="1372732"/>
                </a:lnTo>
                <a:lnTo>
                  <a:pt x="1220448" y="1346148"/>
                </a:lnTo>
                <a:lnTo>
                  <a:pt x="1254600" y="1317538"/>
                </a:lnTo>
                <a:lnTo>
                  <a:pt x="1286993" y="1286993"/>
                </a:lnTo>
                <a:lnTo>
                  <a:pt x="1317538" y="1254600"/>
                </a:lnTo>
                <a:lnTo>
                  <a:pt x="1346148" y="1220448"/>
                </a:lnTo>
                <a:lnTo>
                  <a:pt x="1372732" y="1184624"/>
                </a:lnTo>
                <a:lnTo>
                  <a:pt x="1397204" y="1147218"/>
                </a:lnTo>
                <a:lnTo>
                  <a:pt x="1419475" y="1108317"/>
                </a:lnTo>
                <a:lnTo>
                  <a:pt x="1439457" y="1068009"/>
                </a:lnTo>
                <a:lnTo>
                  <a:pt x="1457060" y="1026384"/>
                </a:lnTo>
                <a:lnTo>
                  <a:pt x="1472198" y="983530"/>
                </a:lnTo>
                <a:lnTo>
                  <a:pt x="1484782" y="939534"/>
                </a:lnTo>
                <a:lnTo>
                  <a:pt x="1494723" y="894485"/>
                </a:lnTo>
                <a:lnTo>
                  <a:pt x="1501933" y="848471"/>
                </a:lnTo>
                <a:lnTo>
                  <a:pt x="1506324" y="801581"/>
                </a:lnTo>
                <a:lnTo>
                  <a:pt x="1507807" y="753903"/>
                </a:lnTo>
                <a:lnTo>
                  <a:pt x="1506324" y="706225"/>
                </a:lnTo>
                <a:lnTo>
                  <a:pt x="1501933" y="659335"/>
                </a:lnTo>
                <a:lnTo>
                  <a:pt x="1494723" y="613322"/>
                </a:lnTo>
                <a:lnTo>
                  <a:pt x="1484782" y="568273"/>
                </a:lnTo>
                <a:lnTo>
                  <a:pt x="1472198" y="524277"/>
                </a:lnTo>
                <a:lnTo>
                  <a:pt x="1457060" y="481422"/>
                </a:lnTo>
                <a:lnTo>
                  <a:pt x="1439457" y="439797"/>
                </a:lnTo>
                <a:lnTo>
                  <a:pt x="1419475" y="399490"/>
                </a:lnTo>
                <a:lnTo>
                  <a:pt x="1397204" y="360589"/>
                </a:lnTo>
                <a:lnTo>
                  <a:pt x="1372732" y="323182"/>
                </a:lnTo>
                <a:lnTo>
                  <a:pt x="1346148" y="287359"/>
                </a:lnTo>
                <a:lnTo>
                  <a:pt x="1317538" y="253206"/>
                </a:lnTo>
                <a:lnTo>
                  <a:pt x="1286993" y="220813"/>
                </a:lnTo>
                <a:lnTo>
                  <a:pt x="1254600" y="190268"/>
                </a:lnTo>
                <a:lnTo>
                  <a:pt x="1220448" y="161659"/>
                </a:lnTo>
                <a:lnTo>
                  <a:pt x="1184624" y="135074"/>
                </a:lnTo>
                <a:lnTo>
                  <a:pt x="1147218" y="110602"/>
                </a:lnTo>
                <a:lnTo>
                  <a:pt x="1108317" y="88331"/>
                </a:lnTo>
                <a:lnTo>
                  <a:pt x="1068009" y="68350"/>
                </a:lnTo>
                <a:lnTo>
                  <a:pt x="1026384" y="50746"/>
                </a:lnTo>
                <a:lnTo>
                  <a:pt x="983530" y="35608"/>
                </a:lnTo>
                <a:lnTo>
                  <a:pt x="939534" y="23024"/>
                </a:lnTo>
                <a:lnTo>
                  <a:pt x="894485" y="13084"/>
                </a:lnTo>
                <a:lnTo>
                  <a:pt x="848471" y="5873"/>
                </a:lnTo>
                <a:lnTo>
                  <a:pt x="801581" y="1483"/>
                </a:lnTo>
                <a:lnTo>
                  <a:pt x="7539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12929F4B-01D7-4798-A0AF-BBFD4F02BA96}"/>
              </a:ext>
            </a:extLst>
          </p:cNvPr>
          <p:cNvSpPr/>
          <p:nvPr userDrawn="1"/>
        </p:nvSpPr>
        <p:spPr>
          <a:xfrm>
            <a:off x="8277636" y="7541295"/>
            <a:ext cx="1509911" cy="1509911"/>
          </a:xfrm>
          <a:custGeom>
            <a:avLst/>
            <a:gdLst/>
            <a:ahLst/>
            <a:cxnLst/>
            <a:rect l="l" t="t" r="r" b="b"/>
            <a:pathLst>
              <a:path w="1508125" h="1508125">
                <a:moveTo>
                  <a:pt x="764008" y="0"/>
                </a:moveTo>
                <a:lnTo>
                  <a:pt x="719462" y="740"/>
                </a:lnTo>
                <a:lnTo>
                  <a:pt x="675066" y="4093"/>
                </a:lnTo>
                <a:lnTo>
                  <a:pt x="630942" y="10044"/>
                </a:lnTo>
                <a:lnTo>
                  <a:pt x="587215" y="18582"/>
                </a:lnTo>
                <a:lnTo>
                  <a:pt x="544011" y="29692"/>
                </a:lnTo>
                <a:lnTo>
                  <a:pt x="501452" y="43362"/>
                </a:lnTo>
                <a:lnTo>
                  <a:pt x="459663" y="59579"/>
                </a:lnTo>
                <a:lnTo>
                  <a:pt x="418768" y="78329"/>
                </a:lnTo>
                <a:lnTo>
                  <a:pt x="378891" y="99600"/>
                </a:lnTo>
                <a:lnTo>
                  <a:pt x="340157" y="123378"/>
                </a:lnTo>
                <a:lnTo>
                  <a:pt x="302690" y="149651"/>
                </a:lnTo>
                <a:lnTo>
                  <a:pt x="266614" y="178405"/>
                </a:lnTo>
                <a:lnTo>
                  <a:pt x="232053" y="209628"/>
                </a:lnTo>
                <a:lnTo>
                  <a:pt x="199132" y="243306"/>
                </a:lnTo>
                <a:lnTo>
                  <a:pt x="167974" y="279426"/>
                </a:lnTo>
                <a:lnTo>
                  <a:pt x="139122" y="317412"/>
                </a:lnTo>
                <a:lnTo>
                  <a:pt x="113025" y="356615"/>
                </a:lnTo>
                <a:lnTo>
                  <a:pt x="89671" y="396912"/>
                </a:lnTo>
                <a:lnTo>
                  <a:pt x="69046" y="438177"/>
                </a:lnTo>
                <a:lnTo>
                  <a:pt x="51137" y="480287"/>
                </a:lnTo>
                <a:lnTo>
                  <a:pt x="35932" y="523118"/>
                </a:lnTo>
                <a:lnTo>
                  <a:pt x="23417" y="566545"/>
                </a:lnTo>
                <a:lnTo>
                  <a:pt x="13580" y="610444"/>
                </a:lnTo>
                <a:lnTo>
                  <a:pt x="6406" y="654691"/>
                </a:lnTo>
                <a:lnTo>
                  <a:pt x="1884" y="699162"/>
                </a:lnTo>
                <a:lnTo>
                  <a:pt x="0" y="743733"/>
                </a:lnTo>
                <a:lnTo>
                  <a:pt x="740" y="788279"/>
                </a:lnTo>
                <a:lnTo>
                  <a:pt x="4093" y="832675"/>
                </a:lnTo>
                <a:lnTo>
                  <a:pt x="10044" y="876799"/>
                </a:lnTo>
                <a:lnTo>
                  <a:pt x="18582" y="920525"/>
                </a:lnTo>
                <a:lnTo>
                  <a:pt x="29692" y="963730"/>
                </a:lnTo>
                <a:lnTo>
                  <a:pt x="43362" y="1006289"/>
                </a:lnTo>
                <a:lnTo>
                  <a:pt x="59579" y="1048078"/>
                </a:lnTo>
                <a:lnTo>
                  <a:pt x="78329" y="1088973"/>
                </a:lnTo>
                <a:lnTo>
                  <a:pt x="99600" y="1128850"/>
                </a:lnTo>
                <a:lnTo>
                  <a:pt x="123378" y="1167584"/>
                </a:lnTo>
                <a:lnTo>
                  <a:pt x="149651" y="1205051"/>
                </a:lnTo>
                <a:lnTo>
                  <a:pt x="178405" y="1241127"/>
                </a:lnTo>
                <a:lnTo>
                  <a:pt x="209628" y="1275688"/>
                </a:lnTo>
                <a:lnTo>
                  <a:pt x="243306" y="1308609"/>
                </a:lnTo>
                <a:lnTo>
                  <a:pt x="279426" y="1339767"/>
                </a:lnTo>
                <a:lnTo>
                  <a:pt x="317412" y="1368619"/>
                </a:lnTo>
                <a:lnTo>
                  <a:pt x="356615" y="1394716"/>
                </a:lnTo>
                <a:lnTo>
                  <a:pt x="396912" y="1418070"/>
                </a:lnTo>
                <a:lnTo>
                  <a:pt x="438177" y="1438695"/>
                </a:lnTo>
                <a:lnTo>
                  <a:pt x="480287" y="1456604"/>
                </a:lnTo>
                <a:lnTo>
                  <a:pt x="523118" y="1471809"/>
                </a:lnTo>
                <a:lnTo>
                  <a:pt x="566545" y="1484324"/>
                </a:lnTo>
                <a:lnTo>
                  <a:pt x="610444" y="1494161"/>
                </a:lnTo>
                <a:lnTo>
                  <a:pt x="654691" y="1501335"/>
                </a:lnTo>
                <a:lnTo>
                  <a:pt x="699162" y="1505857"/>
                </a:lnTo>
                <a:lnTo>
                  <a:pt x="743733" y="1507741"/>
                </a:lnTo>
                <a:lnTo>
                  <a:pt x="788279" y="1507001"/>
                </a:lnTo>
                <a:lnTo>
                  <a:pt x="832675" y="1503648"/>
                </a:lnTo>
                <a:lnTo>
                  <a:pt x="876799" y="1497697"/>
                </a:lnTo>
                <a:lnTo>
                  <a:pt x="920525" y="1489159"/>
                </a:lnTo>
                <a:lnTo>
                  <a:pt x="963730" y="1478049"/>
                </a:lnTo>
                <a:lnTo>
                  <a:pt x="1006289" y="1464379"/>
                </a:lnTo>
                <a:lnTo>
                  <a:pt x="1048078" y="1448162"/>
                </a:lnTo>
                <a:lnTo>
                  <a:pt x="1088973" y="1429412"/>
                </a:lnTo>
                <a:lnTo>
                  <a:pt x="1128850" y="1408141"/>
                </a:lnTo>
                <a:lnTo>
                  <a:pt x="1167584" y="1384363"/>
                </a:lnTo>
                <a:lnTo>
                  <a:pt x="1205051" y="1358090"/>
                </a:lnTo>
                <a:lnTo>
                  <a:pt x="1241127" y="1329336"/>
                </a:lnTo>
                <a:lnTo>
                  <a:pt x="1275688" y="1298113"/>
                </a:lnTo>
                <a:lnTo>
                  <a:pt x="1308609" y="1264435"/>
                </a:lnTo>
                <a:lnTo>
                  <a:pt x="1339767" y="1228315"/>
                </a:lnTo>
                <a:lnTo>
                  <a:pt x="1368619" y="1190329"/>
                </a:lnTo>
                <a:lnTo>
                  <a:pt x="1394716" y="1151126"/>
                </a:lnTo>
                <a:lnTo>
                  <a:pt x="1418070" y="1110829"/>
                </a:lnTo>
                <a:lnTo>
                  <a:pt x="1438695" y="1069564"/>
                </a:lnTo>
                <a:lnTo>
                  <a:pt x="1456604" y="1027454"/>
                </a:lnTo>
                <a:lnTo>
                  <a:pt x="1471809" y="984623"/>
                </a:lnTo>
                <a:lnTo>
                  <a:pt x="1484324" y="941196"/>
                </a:lnTo>
                <a:lnTo>
                  <a:pt x="1494161" y="897297"/>
                </a:lnTo>
                <a:lnTo>
                  <a:pt x="1501335" y="853049"/>
                </a:lnTo>
                <a:lnTo>
                  <a:pt x="1505857" y="808579"/>
                </a:lnTo>
                <a:lnTo>
                  <a:pt x="1507741" y="764008"/>
                </a:lnTo>
                <a:lnTo>
                  <a:pt x="1507001" y="719462"/>
                </a:lnTo>
                <a:lnTo>
                  <a:pt x="1503648" y="675066"/>
                </a:lnTo>
                <a:lnTo>
                  <a:pt x="1497697" y="630942"/>
                </a:lnTo>
                <a:lnTo>
                  <a:pt x="1489159" y="587215"/>
                </a:lnTo>
                <a:lnTo>
                  <a:pt x="1478049" y="544011"/>
                </a:lnTo>
                <a:lnTo>
                  <a:pt x="1464379" y="501452"/>
                </a:lnTo>
                <a:lnTo>
                  <a:pt x="1448162" y="459663"/>
                </a:lnTo>
                <a:lnTo>
                  <a:pt x="1429412" y="418768"/>
                </a:lnTo>
                <a:lnTo>
                  <a:pt x="1408141" y="378891"/>
                </a:lnTo>
                <a:lnTo>
                  <a:pt x="1384363" y="340157"/>
                </a:lnTo>
                <a:lnTo>
                  <a:pt x="1358090" y="302690"/>
                </a:lnTo>
                <a:lnTo>
                  <a:pt x="1329336" y="266614"/>
                </a:lnTo>
                <a:lnTo>
                  <a:pt x="1298113" y="232053"/>
                </a:lnTo>
                <a:lnTo>
                  <a:pt x="1264435" y="199132"/>
                </a:lnTo>
                <a:lnTo>
                  <a:pt x="1228315" y="167974"/>
                </a:lnTo>
                <a:lnTo>
                  <a:pt x="1190329" y="139122"/>
                </a:lnTo>
                <a:lnTo>
                  <a:pt x="1151126" y="113025"/>
                </a:lnTo>
                <a:lnTo>
                  <a:pt x="1110829" y="89671"/>
                </a:lnTo>
                <a:lnTo>
                  <a:pt x="1069564" y="69046"/>
                </a:lnTo>
                <a:lnTo>
                  <a:pt x="1027454" y="51137"/>
                </a:lnTo>
                <a:lnTo>
                  <a:pt x="984623" y="35932"/>
                </a:lnTo>
                <a:lnTo>
                  <a:pt x="941196" y="23417"/>
                </a:lnTo>
                <a:lnTo>
                  <a:pt x="897297" y="13580"/>
                </a:lnTo>
                <a:lnTo>
                  <a:pt x="853049" y="6406"/>
                </a:lnTo>
                <a:lnTo>
                  <a:pt x="808579" y="1884"/>
                </a:lnTo>
                <a:lnTo>
                  <a:pt x="764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6" name="Текст 28">
            <a:extLst>
              <a:ext uri="{FF2B5EF4-FFF2-40B4-BE49-F238E27FC236}">
                <a16:creationId xmlns:a16="http://schemas.microsoft.com/office/drawing/2014/main" id="{1888348F-A3C8-4CD0-BA21-84E7C24B9B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45184" y="1789748"/>
            <a:ext cx="1174813" cy="6432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75%</a:t>
            </a:r>
          </a:p>
        </p:txBody>
      </p:sp>
      <p:sp>
        <p:nvSpPr>
          <p:cNvPr id="27" name="Текст 28">
            <a:extLst>
              <a:ext uri="{FF2B5EF4-FFF2-40B4-BE49-F238E27FC236}">
                <a16:creationId xmlns:a16="http://schemas.microsoft.com/office/drawing/2014/main" id="{5DE5B19B-A567-439F-AB8A-99156CB699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8955" y="4879557"/>
            <a:ext cx="1174813" cy="6432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44%</a:t>
            </a:r>
          </a:p>
        </p:txBody>
      </p:sp>
      <p:sp>
        <p:nvSpPr>
          <p:cNvPr id="28" name="Текст 28">
            <a:extLst>
              <a:ext uri="{FF2B5EF4-FFF2-40B4-BE49-F238E27FC236}">
                <a16:creationId xmlns:a16="http://schemas.microsoft.com/office/drawing/2014/main" id="{967B1765-CD0C-4915-87C4-EAC45D6A86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62281" y="7993443"/>
            <a:ext cx="1174813" cy="6432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38%</a:t>
            </a:r>
          </a:p>
        </p:txBody>
      </p:sp>
      <p:sp>
        <p:nvSpPr>
          <p:cNvPr id="29" name="Текст 33">
            <a:extLst>
              <a:ext uri="{FF2B5EF4-FFF2-40B4-BE49-F238E27FC236}">
                <a16:creationId xmlns:a16="http://schemas.microsoft.com/office/drawing/2014/main" id="{0B1F1D2C-86D2-4C2E-926F-D9EC001AD9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67447" y="1102572"/>
            <a:ext cx="8520653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53" b="0" i="0" u="none" strike="noStrike" kern="1200" cap="none" spc="-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 двух специалистов</a:t>
            </a:r>
            <a:endParaRPr kumimoji="0" lang="ru-RU" sz="27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0" name="Текст 33">
            <a:extLst>
              <a:ext uri="{FF2B5EF4-FFF2-40B4-BE49-F238E27FC236}">
                <a16:creationId xmlns:a16="http://schemas.microsoft.com/office/drawing/2014/main" id="{9BC33885-9A1A-40BF-A787-9ABE0FBA6C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7447" y="1831167"/>
            <a:ext cx="8520653" cy="17148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b="0" i="0">
                <a:solidFill>
                  <a:srgbClr val="939493"/>
                </a:solidFill>
                <a:latin typeface="Tinkoff Sans" panose="02000506050000020004" pitchFamily="2" charset="0"/>
              </a:defRPr>
            </a:lvl1pPr>
          </a:lstStyle>
          <a:p>
            <a:pPr marL="12715" marR="5086" lvl="0" indent="1272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Разнообразный и богатый опыт рамки и место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обучения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кадров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позволяет 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выполнять важные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задания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по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разработке позиций,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занимаемых участниками  в отношении поставленных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задач.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Таким образом дальнейшее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развитие 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различных форм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деятельности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требуют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от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нас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анализа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системы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обучения  кадров, соответствует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насущным</a:t>
            </a:r>
            <a:r>
              <a:rPr lang="ru-RU" sz="1752" spc="-5" dirty="0">
                <a:solidFill>
                  <a:srgbClr val="757675"/>
                </a:solidFill>
                <a:latin typeface="Oleg Sans"/>
                <a:cs typeface="Oleg Sans"/>
              </a:rPr>
              <a:t>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потребностям</a:t>
            </a: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1" name="Текст 33">
            <a:extLst>
              <a:ext uri="{FF2B5EF4-FFF2-40B4-BE49-F238E27FC236}">
                <a16:creationId xmlns:a16="http://schemas.microsoft.com/office/drawing/2014/main" id="{72931979-13BB-4209-A59B-382F445F28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67447" y="4285770"/>
            <a:ext cx="8520653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53" b="0" i="0" u="none" strike="noStrike" kern="1200" cap="none" spc="-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 двух специалистов</a:t>
            </a:r>
            <a:endParaRPr kumimoji="0" lang="ru-RU" sz="27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2" name="Текст 33">
            <a:extLst>
              <a:ext uri="{FF2B5EF4-FFF2-40B4-BE49-F238E27FC236}">
                <a16:creationId xmlns:a16="http://schemas.microsoft.com/office/drawing/2014/main" id="{368AB91C-6EC9-4180-A972-3CC935F69E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567447" y="5014365"/>
            <a:ext cx="8520653" cy="17148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b="0" i="0">
                <a:solidFill>
                  <a:srgbClr val="939493"/>
                </a:solidFill>
                <a:latin typeface="Tinkoff Sans" panose="02000506050000020004" pitchFamily="2" charset="0"/>
              </a:defRPr>
            </a:lvl1pPr>
          </a:lstStyle>
          <a:p>
            <a:pPr marL="12715" marR="5086" lvl="0" indent="1272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Разнообразный и богатый опыт рамки и место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обучения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кадров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позволяет 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выполнять важные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задания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по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разработке позиций,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занимаемых участниками  в отношении поставленных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задач. </a:t>
            </a: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3" name="Текст 33">
            <a:extLst>
              <a:ext uri="{FF2B5EF4-FFF2-40B4-BE49-F238E27FC236}">
                <a16:creationId xmlns:a16="http://schemas.microsoft.com/office/drawing/2014/main" id="{5DB481EA-D815-4598-BEEE-7413614BEE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67447" y="7184591"/>
            <a:ext cx="8520653" cy="946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53" b="0" i="0" u="none" strike="noStrike" kern="1200" cap="none" spc="-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 двух специалистов                               физического лица</a:t>
            </a:r>
            <a:endParaRPr kumimoji="0" lang="ru-RU" sz="27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E896C18D-53B1-4F1B-935D-F601A9F57E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67447" y="8206803"/>
            <a:ext cx="8520653" cy="13735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b="0" i="0">
                <a:solidFill>
                  <a:srgbClr val="939493"/>
                </a:solidFill>
                <a:latin typeface="Tinkoff Sans" panose="02000506050000020004" pitchFamily="2" charset="0"/>
              </a:defRPr>
            </a:lvl1pPr>
          </a:lstStyle>
          <a:p>
            <a:pPr marL="12715" marR="5086" lvl="0" indent="1272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Разнообразный и богатый опыт рамки и место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обучения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кадров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позволяет 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выполнять важные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задания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по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разработке позиций, </a:t>
            </a: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занимаемых участниками  в отношении поставленных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задач. </a:t>
            </a: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A112C08D-3D96-4EEB-B992-47BDFA5FC3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837" y="730259"/>
            <a:ext cx="5739924" cy="2012941"/>
          </a:xfrm>
          <a:prstGeom prst="rect">
            <a:avLst/>
          </a:prstGeom>
        </p:spPr>
        <p:txBody>
          <a:bodyPr anchor="t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20906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9">
            <a:extLst>
              <a:ext uri="{FF2B5EF4-FFF2-40B4-BE49-F238E27FC236}">
                <a16:creationId xmlns:a16="http://schemas.microsoft.com/office/drawing/2014/main" id="{31E8DF33-F15C-454D-9593-491776495A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5657" y="5138809"/>
            <a:ext cx="10820400" cy="2743200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-3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информационно-пропагандистское обеспечение  нашей деятельности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играет важную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роль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формировании позиций, занимаемых  участниками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отношении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поставленных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Разнообразный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богатый опыт 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место обучения кадров позволяет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выполнять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важные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задания </a:t>
            </a:r>
            <a:r>
              <a:rPr kumimoji="0" lang="ru-RU" sz="2353" b="0" i="0" u="none" strike="noStrike" kern="1200" cap="none" spc="-3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разработке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позиций,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отношении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поставленных</a:t>
            </a:r>
            <a:r>
              <a:rPr kumimoji="0" lang="ru-RU" sz="2353" b="0" i="0" u="none" strike="noStrike" kern="1200" cap="none" spc="-14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D0654533-7436-439A-B456-48D7089D7DBD}"/>
              </a:ext>
            </a:extLst>
          </p:cNvPr>
          <p:cNvSpPr/>
          <p:nvPr userDrawn="1"/>
        </p:nvSpPr>
        <p:spPr>
          <a:xfrm>
            <a:off x="830276" y="1037431"/>
            <a:ext cx="3950564" cy="5887700"/>
          </a:xfrm>
          <a:custGeom>
            <a:avLst/>
            <a:gdLst/>
            <a:ahLst/>
            <a:cxnLst/>
            <a:rect l="l" t="t" r="r" b="b"/>
            <a:pathLst>
              <a:path w="3945890" h="5880734">
                <a:moveTo>
                  <a:pt x="0" y="5880448"/>
                </a:moveTo>
                <a:lnTo>
                  <a:pt x="3945429" y="5880448"/>
                </a:lnTo>
                <a:lnTo>
                  <a:pt x="3945429" y="0"/>
                </a:lnTo>
                <a:lnTo>
                  <a:pt x="0" y="0"/>
                </a:lnTo>
                <a:lnTo>
                  <a:pt x="0" y="5880448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B0E2403B-BD8E-4124-BFCC-685DDC6E33A4}"/>
              </a:ext>
            </a:extLst>
          </p:cNvPr>
          <p:cNvSpPr/>
          <p:nvPr userDrawn="1"/>
        </p:nvSpPr>
        <p:spPr>
          <a:xfrm>
            <a:off x="2704688" y="4773675"/>
            <a:ext cx="3774460" cy="3673375"/>
          </a:xfrm>
          <a:custGeom>
            <a:avLst/>
            <a:gdLst/>
            <a:ahLst/>
            <a:cxnLst/>
            <a:rect l="l" t="t" r="r" b="b"/>
            <a:pathLst>
              <a:path w="3769995" h="3669029">
                <a:moveTo>
                  <a:pt x="0" y="3668998"/>
                </a:moveTo>
                <a:lnTo>
                  <a:pt x="3769518" y="3668998"/>
                </a:lnTo>
                <a:lnTo>
                  <a:pt x="3769518" y="0"/>
                </a:lnTo>
                <a:lnTo>
                  <a:pt x="0" y="0"/>
                </a:lnTo>
                <a:lnTo>
                  <a:pt x="0" y="3668998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pic>
        <p:nvPicPr>
          <p:cNvPr id="16" name="Рисунок 15" descr="Изображение выглядит как монитор, стол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79CCBEAD-4A09-4677-8176-55F972D7CF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68" y="2045644"/>
            <a:ext cx="4411582" cy="8050854"/>
          </a:xfrm>
          <a:prstGeom prst="rect">
            <a:avLst/>
          </a:prstGeom>
        </p:spPr>
      </p:pic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520FB351-F589-4BDB-97AE-754D9F2552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08765" y="2377105"/>
            <a:ext cx="3507732" cy="7338396"/>
          </a:xfrm>
          <a:custGeom>
            <a:avLst/>
            <a:gdLst>
              <a:gd name="connsiteX0" fmla="*/ 194349 w 1867036"/>
              <a:gd name="connsiteY0" fmla="*/ 1 h 4089140"/>
              <a:gd name="connsiteX1" fmla="*/ 365763 w 1867036"/>
              <a:gd name="connsiteY1" fmla="*/ 1 h 4089140"/>
              <a:gd name="connsiteX2" fmla="*/ 401531 w 1867036"/>
              <a:gd name="connsiteY2" fmla="*/ 35858 h 4089140"/>
              <a:gd name="connsiteX3" fmla="*/ 401523 w 1867036"/>
              <a:gd name="connsiteY3" fmla="*/ 36646 h 4089140"/>
              <a:gd name="connsiteX4" fmla="*/ 514763 w 1867036"/>
              <a:gd name="connsiteY4" fmla="*/ 149309 h 4089140"/>
              <a:gd name="connsiteX5" fmla="*/ 1356937 w 1867036"/>
              <a:gd name="connsiteY5" fmla="*/ 149309 h 4089140"/>
              <a:gd name="connsiteX6" fmla="*/ 1469660 w 1867036"/>
              <a:gd name="connsiteY6" fmla="*/ 36646 h 4089140"/>
              <a:gd name="connsiteX7" fmla="*/ 1505420 w 1867036"/>
              <a:gd name="connsiteY7" fmla="*/ 651 h 4089140"/>
              <a:gd name="connsiteX8" fmla="*/ 1673854 w 1867036"/>
              <a:gd name="connsiteY8" fmla="*/ 651 h 4089140"/>
              <a:gd name="connsiteX9" fmla="*/ 1867036 w 1867036"/>
              <a:gd name="connsiteY9" fmla="*/ 194270 h 4089140"/>
              <a:gd name="connsiteX10" fmla="*/ 1867036 w 1867036"/>
              <a:gd name="connsiteY10" fmla="*/ 3894221 h 4089140"/>
              <a:gd name="connsiteX11" fmla="*/ 1672688 w 1867036"/>
              <a:gd name="connsiteY11" fmla="*/ 4089140 h 4089140"/>
              <a:gd name="connsiteX12" fmla="*/ 193700 w 1867036"/>
              <a:gd name="connsiteY12" fmla="*/ 4089140 h 4089140"/>
              <a:gd name="connsiteX13" fmla="*/ 0 w 1867036"/>
              <a:gd name="connsiteY13" fmla="*/ 3894221 h 4089140"/>
              <a:gd name="connsiteX14" fmla="*/ 0 w 1867036"/>
              <a:gd name="connsiteY14" fmla="*/ 194270 h 4089140"/>
              <a:gd name="connsiteX15" fmla="*/ 194349 w 1867036"/>
              <a:gd name="connsiteY15" fmla="*/ 1 h 408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67036" h="4089140">
                <a:moveTo>
                  <a:pt x="194349" y="1"/>
                </a:moveTo>
                <a:lnTo>
                  <a:pt x="365763" y="1"/>
                </a:lnTo>
                <a:cubicBezTo>
                  <a:pt x="385512" y="-3"/>
                  <a:pt x="401527" y="16050"/>
                  <a:pt x="401531" y="35858"/>
                </a:cubicBezTo>
                <a:cubicBezTo>
                  <a:pt x="401531" y="36120"/>
                  <a:pt x="401528" y="36383"/>
                  <a:pt x="401523" y="36646"/>
                </a:cubicBezTo>
                <a:cubicBezTo>
                  <a:pt x="401879" y="99074"/>
                  <a:pt x="452516" y="149453"/>
                  <a:pt x="514763" y="149309"/>
                </a:cubicBezTo>
                <a:lnTo>
                  <a:pt x="1356937" y="149309"/>
                </a:lnTo>
                <a:cubicBezTo>
                  <a:pt x="1418981" y="149168"/>
                  <a:pt x="1469303" y="98872"/>
                  <a:pt x="1469660" y="36646"/>
                </a:cubicBezTo>
                <a:cubicBezTo>
                  <a:pt x="1469660" y="16817"/>
                  <a:pt x="1485648" y="722"/>
                  <a:pt x="1505420" y="651"/>
                </a:cubicBezTo>
                <a:lnTo>
                  <a:pt x="1673854" y="651"/>
                </a:lnTo>
                <a:cubicBezTo>
                  <a:pt x="1780230" y="1289"/>
                  <a:pt x="1866329" y="87582"/>
                  <a:pt x="1867036" y="194270"/>
                </a:cubicBezTo>
                <a:lnTo>
                  <a:pt x="1867036" y="3894221"/>
                </a:lnTo>
                <a:cubicBezTo>
                  <a:pt x="1867036" y="4001872"/>
                  <a:pt x="1780023" y="4089140"/>
                  <a:pt x="1672688" y="4089140"/>
                </a:cubicBezTo>
                <a:lnTo>
                  <a:pt x="193700" y="4089140"/>
                </a:lnTo>
                <a:cubicBezTo>
                  <a:pt x="86617" y="4088781"/>
                  <a:pt x="0" y="4001618"/>
                  <a:pt x="0" y="3894221"/>
                </a:cubicBezTo>
                <a:lnTo>
                  <a:pt x="0" y="194270"/>
                </a:lnTo>
                <a:cubicBezTo>
                  <a:pt x="357" y="86874"/>
                  <a:pt x="87265" y="1"/>
                  <a:pt x="194349" y="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F81B4072-760A-449A-AA91-22D3B073FE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5657" y="3070706"/>
            <a:ext cx="10820400" cy="1848202"/>
          </a:xfrm>
          <a:prstGeom prst="rect">
            <a:avLst/>
          </a:prstGeom>
        </p:spPr>
        <p:txBody>
          <a:bodyPr anchor="t" anchorCtr="0"/>
          <a:lstStyle>
            <a:lvl1pPr marL="12715" marR="0" indent="0" algn="l" defTabSz="457200" rtl="0" eaLnBrk="1" fontAlgn="auto" latinLnBrk="0" hangingPunct="1">
              <a:lnSpc>
                <a:spcPts val="55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заголовка слайда вашей</a:t>
            </a:r>
          </a:p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05090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29">
            <a:extLst>
              <a:ext uri="{FF2B5EF4-FFF2-40B4-BE49-F238E27FC236}">
                <a16:creationId xmlns:a16="http://schemas.microsoft.com/office/drawing/2014/main" id="{FCE72503-F0A5-486B-90B2-A32F45D5B0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00231" y="5128521"/>
            <a:ext cx="7058737" cy="3996429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-3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информационно-пропагандистское обеспечение  нашей деятельности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играет важную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роль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формировании позиций, занимаемых  участниками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отношении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поставленных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Разнообразный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богатый опыт 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место обучения кадров позволяет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выполнять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важные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задания </a:t>
            </a:r>
            <a:r>
              <a:rPr kumimoji="0" lang="ru-RU" sz="2353" b="0" i="0" u="none" strike="noStrike" kern="1200" cap="none" spc="-3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разработке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позиций,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отношении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поставленных</a:t>
            </a:r>
            <a:r>
              <a:rPr kumimoji="0" lang="ru-RU" sz="2353" b="0" i="0" u="none" strike="noStrike" kern="1200" cap="none" spc="-14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3F637B57-0B9B-4AA3-88C6-D69A0064D20A}"/>
              </a:ext>
            </a:extLst>
          </p:cNvPr>
          <p:cNvSpPr/>
          <p:nvPr userDrawn="1"/>
        </p:nvSpPr>
        <p:spPr>
          <a:xfrm>
            <a:off x="805115" y="1062591"/>
            <a:ext cx="3950564" cy="5887700"/>
          </a:xfrm>
          <a:custGeom>
            <a:avLst/>
            <a:gdLst/>
            <a:ahLst/>
            <a:cxnLst/>
            <a:rect l="l" t="t" r="r" b="b"/>
            <a:pathLst>
              <a:path w="3945890" h="5880734">
                <a:moveTo>
                  <a:pt x="0" y="5880448"/>
                </a:moveTo>
                <a:lnTo>
                  <a:pt x="3945429" y="5880448"/>
                </a:lnTo>
                <a:lnTo>
                  <a:pt x="3945429" y="0"/>
                </a:lnTo>
                <a:lnTo>
                  <a:pt x="0" y="0"/>
                </a:lnTo>
                <a:lnTo>
                  <a:pt x="0" y="5880448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D297BBD-3C93-4D44-B545-6FEE417A7883}"/>
              </a:ext>
            </a:extLst>
          </p:cNvPr>
          <p:cNvSpPr/>
          <p:nvPr userDrawn="1"/>
        </p:nvSpPr>
        <p:spPr>
          <a:xfrm>
            <a:off x="2679528" y="4798834"/>
            <a:ext cx="8215189" cy="3673375"/>
          </a:xfrm>
          <a:custGeom>
            <a:avLst/>
            <a:gdLst/>
            <a:ahLst/>
            <a:cxnLst/>
            <a:rect l="l" t="t" r="r" b="b"/>
            <a:pathLst>
              <a:path w="8205470" h="3669029">
                <a:moveTo>
                  <a:pt x="0" y="3668998"/>
                </a:moveTo>
                <a:lnTo>
                  <a:pt x="8204985" y="3668998"/>
                </a:lnTo>
                <a:lnTo>
                  <a:pt x="8204985" y="0"/>
                </a:lnTo>
                <a:lnTo>
                  <a:pt x="0" y="0"/>
                </a:lnTo>
                <a:lnTo>
                  <a:pt x="0" y="3668998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6" name="Текст 12">
            <a:extLst>
              <a:ext uri="{FF2B5EF4-FFF2-40B4-BE49-F238E27FC236}">
                <a16:creationId xmlns:a16="http://schemas.microsoft.com/office/drawing/2014/main" id="{ECEAA485-D90C-409C-8B89-2EB91FE693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92611" y="3060418"/>
            <a:ext cx="7058737" cy="1848202"/>
          </a:xfrm>
          <a:prstGeom prst="rect">
            <a:avLst/>
          </a:prstGeom>
        </p:spPr>
        <p:txBody>
          <a:bodyPr anchor="t" anchorCtr="0"/>
          <a:lstStyle>
            <a:lvl1pPr marL="12715" marR="0" indent="0" algn="l" defTabSz="457200" rtl="0" eaLnBrk="1" fontAlgn="auto" latinLnBrk="0" hangingPunct="1">
              <a:lnSpc>
                <a:spcPts val="55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заголовка слайда</a:t>
            </a:r>
          </a:p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вашей презентации</a:t>
            </a:r>
          </a:p>
        </p:txBody>
      </p:sp>
      <p:pic>
        <p:nvPicPr>
          <p:cNvPr id="27" name="Рисунок 26" descr="Изображение выглядит как монитор, стол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8552B7A7-C89E-4465-90C5-9484E00D0A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68" y="2045644"/>
            <a:ext cx="4411582" cy="8050854"/>
          </a:xfrm>
          <a:prstGeom prst="rect">
            <a:avLst/>
          </a:prstGeom>
        </p:spPr>
      </p:pic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3F78CBB8-B842-4AF5-A2C7-626321270A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08765" y="2377105"/>
            <a:ext cx="3507732" cy="7338396"/>
          </a:xfrm>
          <a:custGeom>
            <a:avLst/>
            <a:gdLst>
              <a:gd name="connsiteX0" fmla="*/ 194349 w 1867036"/>
              <a:gd name="connsiteY0" fmla="*/ 1 h 4089140"/>
              <a:gd name="connsiteX1" fmla="*/ 365763 w 1867036"/>
              <a:gd name="connsiteY1" fmla="*/ 1 h 4089140"/>
              <a:gd name="connsiteX2" fmla="*/ 401531 w 1867036"/>
              <a:gd name="connsiteY2" fmla="*/ 35858 h 4089140"/>
              <a:gd name="connsiteX3" fmla="*/ 401523 w 1867036"/>
              <a:gd name="connsiteY3" fmla="*/ 36646 h 4089140"/>
              <a:gd name="connsiteX4" fmla="*/ 514763 w 1867036"/>
              <a:gd name="connsiteY4" fmla="*/ 149309 h 4089140"/>
              <a:gd name="connsiteX5" fmla="*/ 1356937 w 1867036"/>
              <a:gd name="connsiteY5" fmla="*/ 149309 h 4089140"/>
              <a:gd name="connsiteX6" fmla="*/ 1469660 w 1867036"/>
              <a:gd name="connsiteY6" fmla="*/ 36646 h 4089140"/>
              <a:gd name="connsiteX7" fmla="*/ 1505420 w 1867036"/>
              <a:gd name="connsiteY7" fmla="*/ 651 h 4089140"/>
              <a:gd name="connsiteX8" fmla="*/ 1673854 w 1867036"/>
              <a:gd name="connsiteY8" fmla="*/ 651 h 4089140"/>
              <a:gd name="connsiteX9" fmla="*/ 1867036 w 1867036"/>
              <a:gd name="connsiteY9" fmla="*/ 194270 h 4089140"/>
              <a:gd name="connsiteX10" fmla="*/ 1867036 w 1867036"/>
              <a:gd name="connsiteY10" fmla="*/ 3894221 h 4089140"/>
              <a:gd name="connsiteX11" fmla="*/ 1672688 w 1867036"/>
              <a:gd name="connsiteY11" fmla="*/ 4089140 h 4089140"/>
              <a:gd name="connsiteX12" fmla="*/ 193700 w 1867036"/>
              <a:gd name="connsiteY12" fmla="*/ 4089140 h 4089140"/>
              <a:gd name="connsiteX13" fmla="*/ 0 w 1867036"/>
              <a:gd name="connsiteY13" fmla="*/ 3894221 h 4089140"/>
              <a:gd name="connsiteX14" fmla="*/ 0 w 1867036"/>
              <a:gd name="connsiteY14" fmla="*/ 194270 h 4089140"/>
              <a:gd name="connsiteX15" fmla="*/ 194349 w 1867036"/>
              <a:gd name="connsiteY15" fmla="*/ 1 h 408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67036" h="4089140">
                <a:moveTo>
                  <a:pt x="194349" y="1"/>
                </a:moveTo>
                <a:lnTo>
                  <a:pt x="365763" y="1"/>
                </a:lnTo>
                <a:cubicBezTo>
                  <a:pt x="385512" y="-3"/>
                  <a:pt x="401527" y="16050"/>
                  <a:pt x="401531" y="35858"/>
                </a:cubicBezTo>
                <a:cubicBezTo>
                  <a:pt x="401531" y="36120"/>
                  <a:pt x="401528" y="36383"/>
                  <a:pt x="401523" y="36646"/>
                </a:cubicBezTo>
                <a:cubicBezTo>
                  <a:pt x="401879" y="99074"/>
                  <a:pt x="452516" y="149453"/>
                  <a:pt x="514763" y="149309"/>
                </a:cubicBezTo>
                <a:lnTo>
                  <a:pt x="1356937" y="149309"/>
                </a:lnTo>
                <a:cubicBezTo>
                  <a:pt x="1418981" y="149168"/>
                  <a:pt x="1469303" y="98872"/>
                  <a:pt x="1469660" y="36646"/>
                </a:cubicBezTo>
                <a:cubicBezTo>
                  <a:pt x="1469660" y="16817"/>
                  <a:pt x="1485648" y="722"/>
                  <a:pt x="1505420" y="651"/>
                </a:cubicBezTo>
                <a:lnTo>
                  <a:pt x="1673854" y="651"/>
                </a:lnTo>
                <a:cubicBezTo>
                  <a:pt x="1780230" y="1289"/>
                  <a:pt x="1866329" y="87582"/>
                  <a:pt x="1867036" y="194270"/>
                </a:cubicBezTo>
                <a:lnTo>
                  <a:pt x="1867036" y="3894221"/>
                </a:lnTo>
                <a:cubicBezTo>
                  <a:pt x="1867036" y="4001872"/>
                  <a:pt x="1780023" y="4089140"/>
                  <a:pt x="1672688" y="4089140"/>
                </a:cubicBezTo>
                <a:lnTo>
                  <a:pt x="193700" y="4089140"/>
                </a:lnTo>
                <a:cubicBezTo>
                  <a:pt x="86617" y="4088781"/>
                  <a:pt x="0" y="4001618"/>
                  <a:pt x="0" y="3894221"/>
                </a:cubicBezTo>
                <a:lnTo>
                  <a:pt x="0" y="194270"/>
                </a:lnTo>
                <a:cubicBezTo>
                  <a:pt x="357" y="86874"/>
                  <a:pt x="87265" y="1"/>
                  <a:pt x="194349" y="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pic>
        <p:nvPicPr>
          <p:cNvPr id="29" name="Рисунок 28" descr="Изображение выглядит как монитор, стол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74362157-0B66-4320-BA52-459F59A81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96" y="2045644"/>
            <a:ext cx="4411582" cy="8050854"/>
          </a:xfrm>
          <a:prstGeom prst="rect">
            <a:avLst/>
          </a:prstGeom>
        </p:spPr>
      </p:pic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10C07A99-17EF-487A-9F48-E7C22C191C3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5693" y="2377105"/>
            <a:ext cx="3507732" cy="7338396"/>
          </a:xfrm>
          <a:custGeom>
            <a:avLst/>
            <a:gdLst>
              <a:gd name="connsiteX0" fmla="*/ 194349 w 1867036"/>
              <a:gd name="connsiteY0" fmla="*/ 1 h 4089140"/>
              <a:gd name="connsiteX1" fmla="*/ 365763 w 1867036"/>
              <a:gd name="connsiteY1" fmla="*/ 1 h 4089140"/>
              <a:gd name="connsiteX2" fmla="*/ 401531 w 1867036"/>
              <a:gd name="connsiteY2" fmla="*/ 35858 h 4089140"/>
              <a:gd name="connsiteX3" fmla="*/ 401523 w 1867036"/>
              <a:gd name="connsiteY3" fmla="*/ 36646 h 4089140"/>
              <a:gd name="connsiteX4" fmla="*/ 514763 w 1867036"/>
              <a:gd name="connsiteY4" fmla="*/ 149309 h 4089140"/>
              <a:gd name="connsiteX5" fmla="*/ 1356937 w 1867036"/>
              <a:gd name="connsiteY5" fmla="*/ 149309 h 4089140"/>
              <a:gd name="connsiteX6" fmla="*/ 1469660 w 1867036"/>
              <a:gd name="connsiteY6" fmla="*/ 36646 h 4089140"/>
              <a:gd name="connsiteX7" fmla="*/ 1505420 w 1867036"/>
              <a:gd name="connsiteY7" fmla="*/ 651 h 4089140"/>
              <a:gd name="connsiteX8" fmla="*/ 1673854 w 1867036"/>
              <a:gd name="connsiteY8" fmla="*/ 651 h 4089140"/>
              <a:gd name="connsiteX9" fmla="*/ 1867036 w 1867036"/>
              <a:gd name="connsiteY9" fmla="*/ 194270 h 4089140"/>
              <a:gd name="connsiteX10" fmla="*/ 1867036 w 1867036"/>
              <a:gd name="connsiteY10" fmla="*/ 3894221 h 4089140"/>
              <a:gd name="connsiteX11" fmla="*/ 1672688 w 1867036"/>
              <a:gd name="connsiteY11" fmla="*/ 4089140 h 4089140"/>
              <a:gd name="connsiteX12" fmla="*/ 193700 w 1867036"/>
              <a:gd name="connsiteY12" fmla="*/ 4089140 h 4089140"/>
              <a:gd name="connsiteX13" fmla="*/ 0 w 1867036"/>
              <a:gd name="connsiteY13" fmla="*/ 3894221 h 4089140"/>
              <a:gd name="connsiteX14" fmla="*/ 0 w 1867036"/>
              <a:gd name="connsiteY14" fmla="*/ 194270 h 4089140"/>
              <a:gd name="connsiteX15" fmla="*/ 194349 w 1867036"/>
              <a:gd name="connsiteY15" fmla="*/ 1 h 408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67036" h="4089140">
                <a:moveTo>
                  <a:pt x="194349" y="1"/>
                </a:moveTo>
                <a:lnTo>
                  <a:pt x="365763" y="1"/>
                </a:lnTo>
                <a:cubicBezTo>
                  <a:pt x="385512" y="-3"/>
                  <a:pt x="401527" y="16050"/>
                  <a:pt x="401531" y="35858"/>
                </a:cubicBezTo>
                <a:cubicBezTo>
                  <a:pt x="401531" y="36120"/>
                  <a:pt x="401528" y="36383"/>
                  <a:pt x="401523" y="36646"/>
                </a:cubicBezTo>
                <a:cubicBezTo>
                  <a:pt x="401879" y="99074"/>
                  <a:pt x="452516" y="149453"/>
                  <a:pt x="514763" y="149309"/>
                </a:cubicBezTo>
                <a:lnTo>
                  <a:pt x="1356937" y="149309"/>
                </a:lnTo>
                <a:cubicBezTo>
                  <a:pt x="1418981" y="149168"/>
                  <a:pt x="1469303" y="98872"/>
                  <a:pt x="1469660" y="36646"/>
                </a:cubicBezTo>
                <a:cubicBezTo>
                  <a:pt x="1469660" y="16817"/>
                  <a:pt x="1485648" y="722"/>
                  <a:pt x="1505420" y="651"/>
                </a:cubicBezTo>
                <a:lnTo>
                  <a:pt x="1673854" y="651"/>
                </a:lnTo>
                <a:cubicBezTo>
                  <a:pt x="1780230" y="1289"/>
                  <a:pt x="1866329" y="87582"/>
                  <a:pt x="1867036" y="194270"/>
                </a:cubicBezTo>
                <a:lnTo>
                  <a:pt x="1867036" y="3894221"/>
                </a:lnTo>
                <a:cubicBezTo>
                  <a:pt x="1867036" y="4001872"/>
                  <a:pt x="1780023" y="4089140"/>
                  <a:pt x="1672688" y="4089140"/>
                </a:cubicBezTo>
                <a:lnTo>
                  <a:pt x="193700" y="4089140"/>
                </a:lnTo>
                <a:cubicBezTo>
                  <a:pt x="86617" y="4088781"/>
                  <a:pt x="0" y="4001618"/>
                  <a:pt x="0" y="3894221"/>
                </a:cubicBezTo>
                <a:lnTo>
                  <a:pt x="0" y="194270"/>
                </a:lnTo>
                <a:cubicBezTo>
                  <a:pt x="357" y="86874"/>
                  <a:pt x="87265" y="1"/>
                  <a:pt x="194349" y="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5778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1DCD66AB-913B-48A0-BE3B-B555237169E3}"/>
              </a:ext>
            </a:extLst>
          </p:cNvPr>
          <p:cNvSpPr/>
          <p:nvPr userDrawn="1"/>
        </p:nvSpPr>
        <p:spPr>
          <a:xfrm>
            <a:off x="1239124" y="4915828"/>
            <a:ext cx="11171436" cy="3306547"/>
          </a:xfrm>
          <a:custGeom>
            <a:avLst/>
            <a:gdLst/>
            <a:ahLst/>
            <a:cxnLst/>
            <a:rect l="l" t="t" r="r" b="b"/>
            <a:pathLst>
              <a:path w="11158220" h="3302634">
                <a:moveTo>
                  <a:pt x="0" y="3302098"/>
                </a:moveTo>
                <a:lnTo>
                  <a:pt x="11157775" y="3302098"/>
                </a:lnTo>
                <a:lnTo>
                  <a:pt x="11157775" y="0"/>
                </a:lnTo>
                <a:lnTo>
                  <a:pt x="0" y="0"/>
                </a:lnTo>
                <a:lnTo>
                  <a:pt x="0" y="3302098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FF81E4FA-0B9C-4FCD-B217-555C156D6FDB}"/>
              </a:ext>
            </a:extLst>
          </p:cNvPr>
          <p:cNvSpPr/>
          <p:nvPr userDrawn="1"/>
        </p:nvSpPr>
        <p:spPr>
          <a:xfrm>
            <a:off x="0" y="1389669"/>
            <a:ext cx="3572927" cy="5661373"/>
          </a:xfrm>
          <a:custGeom>
            <a:avLst/>
            <a:gdLst/>
            <a:ahLst/>
            <a:cxnLst/>
            <a:rect l="l" t="t" r="r" b="b"/>
            <a:pathLst>
              <a:path w="3568700" h="5654675">
                <a:moveTo>
                  <a:pt x="0" y="5654277"/>
                </a:moveTo>
                <a:lnTo>
                  <a:pt x="3568477" y="5654277"/>
                </a:lnTo>
                <a:lnTo>
                  <a:pt x="3568477" y="0"/>
                </a:lnTo>
                <a:lnTo>
                  <a:pt x="0" y="0"/>
                </a:lnTo>
                <a:lnTo>
                  <a:pt x="0" y="5654277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82160B50-07E8-4A96-8BA3-B84BDB29B5F9}"/>
              </a:ext>
            </a:extLst>
          </p:cNvPr>
          <p:cNvSpPr/>
          <p:nvPr userDrawn="1"/>
        </p:nvSpPr>
        <p:spPr>
          <a:xfrm>
            <a:off x="13397641" y="6232948"/>
            <a:ext cx="591885" cy="0"/>
          </a:xfrm>
          <a:custGeom>
            <a:avLst/>
            <a:gdLst/>
            <a:ahLst/>
            <a:cxnLst/>
            <a:rect l="l" t="t" r="r" b="b"/>
            <a:pathLst>
              <a:path w="591184">
                <a:moveTo>
                  <a:pt x="0" y="0"/>
                </a:moveTo>
                <a:lnTo>
                  <a:pt x="590557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C4B8F22-EAFE-4458-AF85-F6DD61F24554}"/>
              </a:ext>
            </a:extLst>
          </p:cNvPr>
          <p:cNvSpPr/>
          <p:nvPr userDrawn="1"/>
        </p:nvSpPr>
        <p:spPr>
          <a:xfrm>
            <a:off x="13397641" y="7100964"/>
            <a:ext cx="591885" cy="0"/>
          </a:xfrm>
          <a:custGeom>
            <a:avLst/>
            <a:gdLst/>
            <a:ahLst/>
            <a:cxnLst/>
            <a:rect l="l" t="t" r="r" b="b"/>
            <a:pathLst>
              <a:path w="591184">
                <a:moveTo>
                  <a:pt x="0" y="0"/>
                </a:moveTo>
                <a:lnTo>
                  <a:pt x="590557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4C133E9A-7537-4FC8-A2FB-834C042E0EF5}"/>
              </a:ext>
            </a:extLst>
          </p:cNvPr>
          <p:cNvSpPr/>
          <p:nvPr userDrawn="1"/>
        </p:nvSpPr>
        <p:spPr>
          <a:xfrm>
            <a:off x="13397641" y="8623136"/>
            <a:ext cx="591885" cy="0"/>
          </a:xfrm>
          <a:custGeom>
            <a:avLst/>
            <a:gdLst/>
            <a:ahLst/>
            <a:cxnLst/>
            <a:rect l="l" t="t" r="r" b="b"/>
            <a:pathLst>
              <a:path w="591184">
                <a:moveTo>
                  <a:pt x="0" y="0"/>
                </a:moveTo>
                <a:lnTo>
                  <a:pt x="590557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pic>
        <p:nvPicPr>
          <p:cNvPr id="23" name="Рисунок 22" descr="Изображение выглядит как монитор, стол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DCEE48C-BC0B-473B-B7FA-4FF24BFFC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5" y="2482846"/>
            <a:ext cx="3942360" cy="7194554"/>
          </a:xfrm>
          <a:prstGeom prst="rect">
            <a:avLst/>
          </a:prstGeom>
        </p:spPr>
      </p:pic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8F72C9DC-2F44-4199-8794-1F7EEE73E9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4952" y="2814307"/>
            <a:ext cx="3134645" cy="6557874"/>
          </a:xfrm>
          <a:custGeom>
            <a:avLst/>
            <a:gdLst>
              <a:gd name="connsiteX0" fmla="*/ 194349 w 1867036"/>
              <a:gd name="connsiteY0" fmla="*/ 1 h 4089140"/>
              <a:gd name="connsiteX1" fmla="*/ 365763 w 1867036"/>
              <a:gd name="connsiteY1" fmla="*/ 1 h 4089140"/>
              <a:gd name="connsiteX2" fmla="*/ 401531 w 1867036"/>
              <a:gd name="connsiteY2" fmla="*/ 35858 h 4089140"/>
              <a:gd name="connsiteX3" fmla="*/ 401523 w 1867036"/>
              <a:gd name="connsiteY3" fmla="*/ 36646 h 4089140"/>
              <a:gd name="connsiteX4" fmla="*/ 514763 w 1867036"/>
              <a:gd name="connsiteY4" fmla="*/ 149309 h 4089140"/>
              <a:gd name="connsiteX5" fmla="*/ 1356937 w 1867036"/>
              <a:gd name="connsiteY5" fmla="*/ 149309 h 4089140"/>
              <a:gd name="connsiteX6" fmla="*/ 1469660 w 1867036"/>
              <a:gd name="connsiteY6" fmla="*/ 36646 h 4089140"/>
              <a:gd name="connsiteX7" fmla="*/ 1505420 w 1867036"/>
              <a:gd name="connsiteY7" fmla="*/ 651 h 4089140"/>
              <a:gd name="connsiteX8" fmla="*/ 1673854 w 1867036"/>
              <a:gd name="connsiteY8" fmla="*/ 651 h 4089140"/>
              <a:gd name="connsiteX9" fmla="*/ 1867036 w 1867036"/>
              <a:gd name="connsiteY9" fmla="*/ 194270 h 4089140"/>
              <a:gd name="connsiteX10" fmla="*/ 1867036 w 1867036"/>
              <a:gd name="connsiteY10" fmla="*/ 3894221 h 4089140"/>
              <a:gd name="connsiteX11" fmla="*/ 1672688 w 1867036"/>
              <a:gd name="connsiteY11" fmla="*/ 4089140 h 4089140"/>
              <a:gd name="connsiteX12" fmla="*/ 193700 w 1867036"/>
              <a:gd name="connsiteY12" fmla="*/ 4089140 h 4089140"/>
              <a:gd name="connsiteX13" fmla="*/ 0 w 1867036"/>
              <a:gd name="connsiteY13" fmla="*/ 3894221 h 4089140"/>
              <a:gd name="connsiteX14" fmla="*/ 0 w 1867036"/>
              <a:gd name="connsiteY14" fmla="*/ 194270 h 4089140"/>
              <a:gd name="connsiteX15" fmla="*/ 194349 w 1867036"/>
              <a:gd name="connsiteY15" fmla="*/ 1 h 408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67036" h="4089140">
                <a:moveTo>
                  <a:pt x="194349" y="1"/>
                </a:moveTo>
                <a:lnTo>
                  <a:pt x="365763" y="1"/>
                </a:lnTo>
                <a:cubicBezTo>
                  <a:pt x="385512" y="-3"/>
                  <a:pt x="401527" y="16050"/>
                  <a:pt x="401531" y="35858"/>
                </a:cubicBezTo>
                <a:cubicBezTo>
                  <a:pt x="401531" y="36120"/>
                  <a:pt x="401528" y="36383"/>
                  <a:pt x="401523" y="36646"/>
                </a:cubicBezTo>
                <a:cubicBezTo>
                  <a:pt x="401879" y="99074"/>
                  <a:pt x="452516" y="149453"/>
                  <a:pt x="514763" y="149309"/>
                </a:cubicBezTo>
                <a:lnTo>
                  <a:pt x="1356937" y="149309"/>
                </a:lnTo>
                <a:cubicBezTo>
                  <a:pt x="1418981" y="149168"/>
                  <a:pt x="1469303" y="98872"/>
                  <a:pt x="1469660" y="36646"/>
                </a:cubicBezTo>
                <a:cubicBezTo>
                  <a:pt x="1469660" y="16817"/>
                  <a:pt x="1485648" y="722"/>
                  <a:pt x="1505420" y="651"/>
                </a:cubicBezTo>
                <a:lnTo>
                  <a:pt x="1673854" y="651"/>
                </a:lnTo>
                <a:cubicBezTo>
                  <a:pt x="1780230" y="1289"/>
                  <a:pt x="1866329" y="87582"/>
                  <a:pt x="1867036" y="194270"/>
                </a:cubicBezTo>
                <a:lnTo>
                  <a:pt x="1867036" y="3894221"/>
                </a:lnTo>
                <a:cubicBezTo>
                  <a:pt x="1867036" y="4001872"/>
                  <a:pt x="1780023" y="4089140"/>
                  <a:pt x="1672688" y="4089140"/>
                </a:cubicBezTo>
                <a:lnTo>
                  <a:pt x="193700" y="4089140"/>
                </a:lnTo>
                <a:cubicBezTo>
                  <a:pt x="86617" y="4088781"/>
                  <a:pt x="0" y="4001618"/>
                  <a:pt x="0" y="3894221"/>
                </a:cubicBezTo>
                <a:lnTo>
                  <a:pt x="0" y="194270"/>
                </a:lnTo>
                <a:cubicBezTo>
                  <a:pt x="357" y="86874"/>
                  <a:pt x="87265" y="1"/>
                  <a:pt x="194349" y="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pic>
        <p:nvPicPr>
          <p:cNvPr id="32" name="Рисунок 31" descr="Изображение выглядит как монитор, стол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9A0B2E92-ED1A-4483-BC5E-5602B21A8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62" y="2474752"/>
            <a:ext cx="3942360" cy="7194554"/>
          </a:xfrm>
          <a:prstGeom prst="rect">
            <a:avLst/>
          </a:prstGeom>
        </p:spPr>
      </p:pic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42D48C72-0B73-44DE-9C1C-22F69A2046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209" y="2806213"/>
            <a:ext cx="3134645" cy="6557874"/>
          </a:xfrm>
          <a:custGeom>
            <a:avLst/>
            <a:gdLst>
              <a:gd name="connsiteX0" fmla="*/ 194349 w 1867036"/>
              <a:gd name="connsiteY0" fmla="*/ 1 h 4089140"/>
              <a:gd name="connsiteX1" fmla="*/ 365763 w 1867036"/>
              <a:gd name="connsiteY1" fmla="*/ 1 h 4089140"/>
              <a:gd name="connsiteX2" fmla="*/ 401531 w 1867036"/>
              <a:gd name="connsiteY2" fmla="*/ 35858 h 4089140"/>
              <a:gd name="connsiteX3" fmla="*/ 401523 w 1867036"/>
              <a:gd name="connsiteY3" fmla="*/ 36646 h 4089140"/>
              <a:gd name="connsiteX4" fmla="*/ 514763 w 1867036"/>
              <a:gd name="connsiteY4" fmla="*/ 149309 h 4089140"/>
              <a:gd name="connsiteX5" fmla="*/ 1356937 w 1867036"/>
              <a:gd name="connsiteY5" fmla="*/ 149309 h 4089140"/>
              <a:gd name="connsiteX6" fmla="*/ 1469660 w 1867036"/>
              <a:gd name="connsiteY6" fmla="*/ 36646 h 4089140"/>
              <a:gd name="connsiteX7" fmla="*/ 1505420 w 1867036"/>
              <a:gd name="connsiteY7" fmla="*/ 651 h 4089140"/>
              <a:gd name="connsiteX8" fmla="*/ 1673854 w 1867036"/>
              <a:gd name="connsiteY8" fmla="*/ 651 h 4089140"/>
              <a:gd name="connsiteX9" fmla="*/ 1867036 w 1867036"/>
              <a:gd name="connsiteY9" fmla="*/ 194270 h 4089140"/>
              <a:gd name="connsiteX10" fmla="*/ 1867036 w 1867036"/>
              <a:gd name="connsiteY10" fmla="*/ 3894221 h 4089140"/>
              <a:gd name="connsiteX11" fmla="*/ 1672688 w 1867036"/>
              <a:gd name="connsiteY11" fmla="*/ 4089140 h 4089140"/>
              <a:gd name="connsiteX12" fmla="*/ 193700 w 1867036"/>
              <a:gd name="connsiteY12" fmla="*/ 4089140 h 4089140"/>
              <a:gd name="connsiteX13" fmla="*/ 0 w 1867036"/>
              <a:gd name="connsiteY13" fmla="*/ 3894221 h 4089140"/>
              <a:gd name="connsiteX14" fmla="*/ 0 w 1867036"/>
              <a:gd name="connsiteY14" fmla="*/ 194270 h 4089140"/>
              <a:gd name="connsiteX15" fmla="*/ 194349 w 1867036"/>
              <a:gd name="connsiteY15" fmla="*/ 1 h 408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67036" h="4089140">
                <a:moveTo>
                  <a:pt x="194349" y="1"/>
                </a:moveTo>
                <a:lnTo>
                  <a:pt x="365763" y="1"/>
                </a:lnTo>
                <a:cubicBezTo>
                  <a:pt x="385512" y="-3"/>
                  <a:pt x="401527" y="16050"/>
                  <a:pt x="401531" y="35858"/>
                </a:cubicBezTo>
                <a:cubicBezTo>
                  <a:pt x="401531" y="36120"/>
                  <a:pt x="401528" y="36383"/>
                  <a:pt x="401523" y="36646"/>
                </a:cubicBezTo>
                <a:cubicBezTo>
                  <a:pt x="401879" y="99074"/>
                  <a:pt x="452516" y="149453"/>
                  <a:pt x="514763" y="149309"/>
                </a:cubicBezTo>
                <a:lnTo>
                  <a:pt x="1356937" y="149309"/>
                </a:lnTo>
                <a:cubicBezTo>
                  <a:pt x="1418981" y="149168"/>
                  <a:pt x="1469303" y="98872"/>
                  <a:pt x="1469660" y="36646"/>
                </a:cubicBezTo>
                <a:cubicBezTo>
                  <a:pt x="1469660" y="16817"/>
                  <a:pt x="1485648" y="722"/>
                  <a:pt x="1505420" y="651"/>
                </a:cubicBezTo>
                <a:lnTo>
                  <a:pt x="1673854" y="651"/>
                </a:lnTo>
                <a:cubicBezTo>
                  <a:pt x="1780230" y="1289"/>
                  <a:pt x="1866329" y="87582"/>
                  <a:pt x="1867036" y="194270"/>
                </a:cubicBezTo>
                <a:lnTo>
                  <a:pt x="1867036" y="3894221"/>
                </a:lnTo>
                <a:cubicBezTo>
                  <a:pt x="1867036" y="4001872"/>
                  <a:pt x="1780023" y="4089140"/>
                  <a:pt x="1672688" y="4089140"/>
                </a:cubicBezTo>
                <a:lnTo>
                  <a:pt x="193700" y="4089140"/>
                </a:lnTo>
                <a:cubicBezTo>
                  <a:pt x="86617" y="4088781"/>
                  <a:pt x="0" y="4001618"/>
                  <a:pt x="0" y="3894221"/>
                </a:cubicBezTo>
                <a:lnTo>
                  <a:pt x="0" y="194270"/>
                </a:lnTo>
                <a:cubicBezTo>
                  <a:pt x="357" y="86874"/>
                  <a:pt x="87265" y="1"/>
                  <a:pt x="194349" y="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pic>
        <p:nvPicPr>
          <p:cNvPr id="36" name="Рисунок 35" descr="Изображение выглядит как монитор, стол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09A29632-D8D3-43A3-8FC4-D07F634CC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820" y="2474752"/>
            <a:ext cx="3942360" cy="7194554"/>
          </a:xfrm>
          <a:prstGeom prst="rect">
            <a:avLst/>
          </a:prstGeom>
        </p:spPr>
      </p:pic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4F572AAE-EC8D-484B-8021-A2A27ACD76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73467" y="2806213"/>
            <a:ext cx="3134645" cy="6557874"/>
          </a:xfrm>
          <a:custGeom>
            <a:avLst/>
            <a:gdLst>
              <a:gd name="connsiteX0" fmla="*/ 194349 w 1867036"/>
              <a:gd name="connsiteY0" fmla="*/ 1 h 4089140"/>
              <a:gd name="connsiteX1" fmla="*/ 365763 w 1867036"/>
              <a:gd name="connsiteY1" fmla="*/ 1 h 4089140"/>
              <a:gd name="connsiteX2" fmla="*/ 401531 w 1867036"/>
              <a:gd name="connsiteY2" fmla="*/ 35858 h 4089140"/>
              <a:gd name="connsiteX3" fmla="*/ 401523 w 1867036"/>
              <a:gd name="connsiteY3" fmla="*/ 36646 h 4089140"/>
              <a:gd name="connsiteX4" fmla="*/ 514763 w 1867036"/>
              <a:gd name="connsiteY4" fmla="*/ 149309 h 4089140"/>
              <a:gd name="connsiteX5" fmla="*/ 1356937 w 1867036"/>
              <a:gd name="connsiteY5" fmla="*/ 149309 h 4089140"/>
              <a:gd name="connsiteX6" fmla="*/ 1469660 w 1867036"/>
              <a:gd name="connsiteY6" fmla="*/ 36646 h 4089140"/>
              <a:gd name="connsiteX7" fmla="*/ 1505420 w 1867036"/>
              <a:gd name="connsiteY7" fmla="*/ 651 h 4089140"/>
              <a:gd name="connsiteX8" fmla="*/ 1673854 w 1867036"/>
              <a:gd name="connsiteY8" fmla="*/ 651 h 4089140"/>
              <a:gd name="connsiteX9" fmla="*/ 1867036 w 1867036"/>
              <a:gd name="connsiteY9" fmla="*/ 194270 h 4089140"/>
              <a:gd name="connsiteX10" fmla="*/ 1867036 w 1867036"/>
              <a:gd name="connsiteY10" fmla="*/ 3894221 h 4089140"/>
              <a:gd name="connsiteX11" fmla="*/ 1672688 w 1867036"/>
              <a:gd name="connsiteY11" fmla="*/ 4089140 h 4089140"/>
              <a:gd name="connsiteX12" fmla="*/ 193700 w 1867036"/>
              <a:gd name="connsiteY12" fmla="*/ 4089140 h 4089140"/>
              <a:gd name="connsiteX13" fmla="*/ 0 w 1867036"/>
              <a:gd name="connsiteY13" fmla="*/ 3894221 h 4089140"/>
              <a:gd name="connsiteX14" fmla="*/ 0 w 1867036"/>
              <a:gd name="connsiteY14" fmla="*/ 194270 h 4089140"/>
              <a:gd name="connsiteX15" fmla="*/ 194349 w 1867036"/>
              <a:gd name="connsiteY15" fmla="*/ 1 h 408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67036" h="4089140">
                <a:moveTo>
                  <a:pt x="194349" y="1"/>
                </a:moveTo>
                <a:lnTo>
                  <a:pt x="365763" y="1"/>
                </a:lnTo>
                <a:cubicBezTo>
                  <a:pt x="385512" y="-3"/>
                  <a:pt x="401527" y="16050"/>
                  <a:pt x="401531" y="35858"/>
                </a:cubicBezTo>
                <a:cubicBezTo>
                  <a:pt x="401531" y="36120"/>
                  <a:pt x="401528" y="36383"/>
                  <a:pt x="401523" y="36646"/>
                </a:cubicBezTo>
                <a:cubicBezTo>
                  <a:pt x="401879" y="99074"/>
                  <a:pt x="452516" y="149453"/>
                  <a:pt x="514763" y="149309"/>
                </a:cubicBezTo>
                <a:lnTo>
                  <a:pt x="1356937" y="149309"/>
                </a:lnTo>
                <a:cubicBezTo>
                  <a:pt x="1418981" y="149168"/>
                  <a:pt x="1469303" y="98872"/>
                  <a:pt x="1469660" y="36646"/>
                </a:cubicBezTo>
                <a:cubicBezTo>
                  <a:pt x="1469660" y="16817"/>
                  <a:pt x="1485648" y="722"/>
                  <a:pt x="1505420" y="651"/>
                </a:cubicBezTo>
                <a:lnTo>
                  <a:pt x="1673854" y="651"/>
                </a:lnTo>
                <a:cubicBezTo>
                  <a:pt x="1780230" y="1289"/>
                  <a:pt x="1866329" y="87582"/>
                  <a:pt x="1867036" y="194270"/>
                </a:cubicBezTo>
                <a:lnTo>
                  <a:pt x="1867036" y="3894221"/>
                </a:lnTo>
                <a:cubicBezTo>
                  <a:pt x="1867036" y="4001872"/>
                  <a:pt x="1780023" y="4089140"/>
                  <a:pt x="1672688" y="4089140"/>
                </a:cubicBezTo>
                <a:lnTo>
                  <a:pt x="193700" y="4089140"/>
                </a:lnTo>
                <a:cubicBezTo>
                  <a:pt x="86617" y="4088781"/>
                  <a:pt x="0" y="4001618"/>
                  <a:pt x="0" y="3894221"/>
                </a:cubicBezTo>
                <a:lnTo>
                  <a:pt x="0" y="194270"/>
                </a:lnTo>
                <a:cubicBezTo>
                  <a:pt x="357" y="86874"/>
                  <a:pt x="87265" y="1"/>
                  <a:pt x="194349" y="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8" name="Текст 12">
            <a:extLst>
              <a:ext uri="{FF2B5EF4-FFF2-40B4-BE49-F238E27FC236}">
                <a16:creationId xmlns:a16="http://schemas.microsoft.com/office/drawing/2014/main" id="{2E9F90B0-1280-48B2-A28D-D1EDC4B41A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2145" y="1915604"/>
            <a:ext cx="5846774" cy="1608646"/>
          </a:xfrm>
          <a:prstGeom prst="rect">
            <a:avLst/>
          </a:prstGeom>
        </p:spPr>
        <p:txBody>
          <a:bodyPr anchor="t" anchorCtr="0"/>
          <a:lstStyle>
            <a:lvl1pPr marL="12715" marR="0" indent="0" algn="l" defTabSz="457200" rtl="0" eaLnBrk="1" fontAlgn="auto" latinLnBrk="0" hangingPunct="1">
              <a:lnSpc>
                <a:spcPts val="55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u="none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</a:t>
            </a:r>
          </a:p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вашей презентации</a:t>
            </a:r>
          </a:p>
        </p:txBody>
      </p:sp>
      <p:sp>
        <p:nvSpPr>
          <p:cNvPr id="39" name="Текст 29">
            <a:extLst>
              <a:ext uri="{FF2B5EF4-FFF2-40B4-BE49-F238E27FC236}">
                <a16:creationId xmlns:a16="http://schemas.microsoft.com/office/drawing/2014/main" id="{F9371987-8044-49E1-9095-9EC3EE0223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192145" y="3821719"/>
            <a:ext cx="5511290" cy="1848202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-3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информационно-пропагандистское обеспечение  нашей деятельности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играет важную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роль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735F9C-A40F-4D24-A078-2E5904A4F8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73926" y="5994917"/>
            <a:ext cx="4633913" cy="742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Обеспечение нашей деятельности играет важную роль</a:t>
            </a:r>
          </a:p>
        </p:txBody>
      </p:sp>
      <p:sp>
        <p:nvSpPr>
          <p:cNvPr id="41" name="Текст 2">
            <a:extLst>
              <a:ext uri="{FF2B5EF4-FFF2-40B4-BE49-F238E27FC236}">
                <a16:creationId xmlns:a16="http://schemas.microsoft.com/office/drawing/2014/main" id="{A808064A-966F-4007-9BBA-5C680D2DD3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73926" y="6887453"/>
            <a:ext cx="4633913" cy="1253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Tinkoff Sans" panose="02000506050000020004" pitchFamily="2" charset="0"/>
              </a:defRPr>
            </a:lvl1pPr>
          </a:lstStyle>
          <a:p>
            <a:pPr marL="0" marR="0" lvl="0" indent="0" algn="l" defTabSz="1509583" rtl="0" eaLnBrk="1" fontAlgn="auto" latinLnBrk="0" hangingPunct="1">
              <a:lnSpc>
                <a:spcPct val="90000"/>
              </a:lnSpc>
              <a:spcBef>
                <a:spcPts val="16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spc="-5" dirty="0">
                <a:solidFill>
                  <a:srgbClr val="282828"/>
                </a:solidFill>
                <a:latin typeface="Oleg Sans"/>
                <a:cs typeface="Oleg Sans"/>
              </a:rPr>
              <a:t>Таким </a:t>
            </a:r>
            <a:r>
              <a:rPr lang="ru-RU" sz="2000" spc="20" dirty="0">
                <a:solidFill>
                  <a:srgbClr val="282828"/>
                </a:solidFill>
                <a:latin typeface="Oleg Sans"/>
                <a:cs typeface="Oleg Sans"/>
              </a:rPr>
              <a:t>образом </a:t>
            </a:r>
            <a:r>
              <a:rPr lang="ru-RU" sz="2000" spc="15" dirty="0">
                <a:solidFill>
                  <a:srgbClr val="282828"/>
                </a:solidFill>
                <a:latin typeface="Oleg Sans"/>
                <a:cs typeface="Oleg Sans"/>
              </a:rPr>
              <a:t>постоянное  информационно-пропагандистское  обеспечение нашей деятельности играет  </a:t>
            </a:r>
            <a:r>
              <a:rPr lang="ru-RU" sz="2000" spc="20" dirty="0">
                <a:solidFill>
                  <a:srgbClr val="282828"/>
                </a:solidFill>
                <a:latin typeface="Oleg Sans"/>
                <a:cs typeface="Oleg Sans"/>
              </a:rPr>
              <a:t>важную роль</a:t>
            </a:r>
            <a:endParaRPr lang="ru-RU" sz="2000" dirty="0">
              <a:latin typeface="Oleg Sans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EE39699F-C56B-450E-9F8F-233534428A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73926" y="8375188"/>
            <a:ext cx="4633913" cy="98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Tinkoff Sans" panose="02000506050000020004" pitchFamily="2" charset="0"/>
              </a:defRPr>
            </a:lvl1pPr>
          </a:lstStyle>
          <a:p>
            <a:pPr lvl="0"/>
            <a:r>
              <a:rPr lang="ru-RU" sz="2000" spc="15" dirty="0">
                <a:solidFill>
                  <a:srgbClr val="282828"/>
                </a:solidFill>
                <a:latin typeface="Oleg Sans"/>
                <a:cs typeface="Oleg Sans"/>
              </a:rPr>
              <a:t>Обеспечение нашей деятельности играет  </a:t>
            </a:r>
            <a:r>
              <a:rPr lang="ru-RU" sz="2000" spc="20" dirty="0">
                <a:solidFill>
                  <a:srgbClr val="282828"/>
                </a:solidFill>
                <a:latin typeface="Oleg Sans"/>
                <a:cs typeface="Oleg Sans"/>
              </a:rPr>
              <a:t>важную роль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38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29">
            <a:extLst>
              <a:ext uri="{FF2B5EF4-FFF2-40B4-BE49-F238E27FC236}">
                <a16:creationId xmlns:a16="http://schemas.microsoft.com/office/drawing/2014/main" id="{0D4BB82F-C72E-4ADC-ACE3-E9EAED211F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53459" y="4615004"/>
            <a:ext cx="8858341" cy="3644525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5086" lvl="0" indent="0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-3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</a:t>
            </a:r>
            <a:r>
              <a:rPr kumimoji="0" lang="ru-RU" sz="2353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информационно-пропагандистское 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обеспечение нашей деятельности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играет важную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роль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формировании позиций,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отношении 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поставленных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Разнообразный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богатый опыт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</a:t>
            </a:r>
            <a:r>
              <a:rPr kumimoji="0" lang="ru-RU" sz="2353" b="0" i="0" u="none" strike="noStrike" kern="1200" cap="none" spc="-17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место  обучения кадров позволяет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выполнять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важные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задания </a:t>
            </a:r>
            <a:r>
              <a:rPr kumimoji="0" lang="ru-RU" sz="2353" b="0" i="0" u="none" strike="noStrike" kern="1200" cap="none" spc="-3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 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разработке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позиций,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отношении 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поставленных</a:t>
            </a:r>
            <a:r>
              <a:rPr kumimoji="0" lang="ru-RU" sz="2353" b="0" i="0" u="none" strike="noStrike" kern="1200" cap="none" spc="-3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AAC1A2BF-2066-4C12-B8A3-FC77F09A3A79}"/>
              </a:ext>
            </a:extLst>
          </p:cNvPr>
          <p:cNvSpPr/>
          <p:nvPr userDrawn="1"/>
        </p:nvSpPr>
        <p:spPr>
          <a:xfrm>
            <a:off x="1239124" y="4538429"/>
            <a:ext cx="7019975" cy="3306547"/>
          </a:xfrm>
          <a:custGeom>
            <a:avLst/>
            <a:gdLst/>
            <a:ahLst/>
            <a:cxnLst/>
            <a:rect l="l" t="t" r="r" b="b"/>
            <a:pathLst>
              <a:path w="7011670" h="3302634">
                <a:moveTo>
                  <a:pt x="0" y="3302098"/>
                </a:moveTo>
                <a:lnTo>
                  <a:pt x="7011304" y="3302098"/>
                </a:lnTo>
                <a:lnTo>
                  <a:pt x="7011304" y="0"/>
                </a:lnTo>
                <a:lnTo>
                  <a:pt x="0" y="0"/>
                </a:lnTo>
                <a:lnTo>
                  <a:pt x="0" y="3302098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52AD90F-92A8-4AA9-B5F0-092531D058AA}"/>
              </a:ext>
            </a:extLst>
          </p:cNvPr>
          <p:cNvSpPr/>
          <p:nvPr userDrawn="1"/>
        </p:nvSpPr>
        <p:spPr>
          <a:xfrm>
            <a:off x="0" y="810991"/>
            <a:ext cx="3950564" cy="5686167"/>
          </a:xfrm>
          <a:custGeom>
            <a:avLst/>
            <a:gdLst/>
            <a:ahLst/>
            <a:cxnLst/>
            <a:rect l="l" t="t" r="r" b="b"/>
            <a:pathLst>
              <a:path w="3945890" h="5679440">
                <a:moveTo>
                  <a:pt x="0" y="5679408"/>
                </a:moveTo>
                <a:lnTo>
                  <a:pt x="3945429" y="5679408"/>
                </a:lnTo>
                <a:lnTo>
                  <a:pt x="3945429" y="0"/>
                </a:lnTo>
                <a:lnTo>
                  <a:pt x="0" y="0"/>
                </a:lnTo>
                <a:lnTo>
                  <a:pt x="0" y="5679408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9186B33-7E90-4809-968B-0FD0C031ABC4}"/>
              </a:ext>
            </a:extLst>
          </p:cNvPr>
          <p:cNvSpPr/>
          <p:nvPr userDrawn="1"/>
        </p:nvSpPr>
        <p:spPr>
          <a:xfrm>
            <a:off x="704477" y="924210"/>
            <a:ext cx="6931549" cy="94349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76A0C7ED-3F06-4182-946B-3EBE1DC5D1C5}"/>
              </a:ext>
            </a:extLst>
          </p:cNvPr>
          <p:cNvSpPr/>
          <p:nvPr userDrawn="1"/>
        </p:nvSpPr>
        <p:spPr>
          <a:xfrm>
            <a:off x="981235" y="1200970"/>
            <a:ext cx="6076113" cy="8579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3B779634-F205-4D20-AD30-86E1860470C5}"/>
              </a:ext>
            </a:extLst>
          </p:cNvPr>
          <p:cNvSpPr/>
          <p:nvPr userDrawn="1"/>
        </p:nvSpPr>
        <p:spPr>
          <a:xfrm>
            <a:off x="1308314" y="1867706"/>
            <a:ext cx="5434535" cy="6805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B961A486-904B-4C13-B4B2-4775B9DE51EA}"/>
              </a:ext>
            </a:extLst>
          </p:cNvPr>
          <p:cNvSpPr/>
          <p:nvPr userDrawn="1"/>
        </p:nvSpPr>
        <p:spPr>
          <a:xfrm>
            <a:off x="1308314" y="7239343"/>
            <a:ext cx="5434536" cy="1843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6FA187B-CB9F-4D21-9F50-C3D1FAB130A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53459" y="2685268"/>
            <a:ext cx="6419825" cy="1535341"/>
          </a:xfrm>
          <a:prstGeom prst="rect">
            <a:avLst/>
          </a:prstGeom>
        </p:spPr>
        <p:txBody>
          <a:bodyPr vert="horz" wrap="square" lIns="0" tIns="12079" rIns="0" bIns="0" rtlCol="0" anchor="ctr">
            <a:spAutoFit/>
          </a:bodyPr>
          <a:lstStyle/>
          <a:p>
            <a:pPr marL="12715" marR="5086">
              <a:lnSpc>
                <a:spcPct val="100000"/>
              </a:lnSpc>
              <a:spcBef>
                <a:spcPts val="95"/>
              </a:spcBef>
            </a:pPr>
            <a:r>
              <a:rPr sz="4956" spc="-35" dirty="0"/>
              <a:t>Заголовок </a:t>
            </a:r>
            <a:r>
              <a:rPr sz="4956" spc="-10" dirty="0"/>
              <a:t>слайда</a:t>
            </a:r>
            <a:r>
              <a:rPr sz="4956" spc="-80" dirty="0"/>
              <a:t> </a:t>
            </a:r>
            <a:r>
              <a:rPr sz="4956" spc="-30" dirty="0"/>
              <a:t>вашей  </a:t>
            </a:r>
            <a:r>
              <a:rPr sz="4956" spc="-25" dirty="0"/>
              <a:t>презентации</a:t>
            </a:r>
            <a:endParaRPr sz="4956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05C35C6F-1331-4A50-A2A9-841E85AAD6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08100" y="1809750"/>
            <a:ext cx="5434013" cy="7273925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348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9">
            <a:extLst>
              <a:ext uri="{FF2B5EF4-FFF2-40B4-BE49-F238E27FC236}">
                <a16:creationId xmlns:a16="http://schemas.microsoft.com/office/drawing/2014/main" id="{82160B50-07E8-4A96-8BA3-B84BDB29B5F9}"/>
              </a:ext>
            </a:extLst>
          </p:cNvPr>
          <p:cNvSpPr/>
          <p:nvPr userDrawn="1"/>
        </p:nvSpPr>
        <p:spPr>
          <a:xfrm>
            <a:off x="13397641" y="6232948"/>
            <a:ext cx="591885" cy="0"/>
          </a:xfrm>
          <a:custGeom>
            <a:avLst/>
            <a:gdLst/>
            <a:ahLst/>
            <a:cxnLst/>
            <a:rect l="l" t="t" r="r" b="b"/>
            <a:pathLst>
              <a:path w="591184">
                <a:moveTo>
                  <a:pt x="0" y="0"/>
                </a:moveTo>
                <a:lnTo>
                  <a:pt x="590557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C4B8F22-EAFE-4458-AF85-F6DD61F24554}"/>
              </a:ext>
            </a:extLst>
          </p:cNvPr>
          <p:cNvSpPr/>
          <p:nvPr userDrawn="1"/>
        </p:nvSpPr>
        <p:spPr>
          <a:xfrm>
            <a:off x="13397641" y="7100964"/>
            <a:ext cx="591885" cy="0"/>
          </a:xfrm>
          <a:custGeom>
            <a:avLst/>
            <a:gdLst/>
            <a:ahLst/>
            <a:cxnLst/>
            <a:rect l="l" t="t" r="r" b="b"/>
            <a:pathLst>
              <a:path w="591184">
                <a:moveTo>
                  <a:pt x="0" y="0"/>
                </a:moveTo>
                <a:lnTo>
                  <a:pt x="590557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4C133E9A-7537-4FC8-A2FB-834C042E0EF5}"/>
              </a:ext>
            </a:extLst>
          </p:cNvPr>
          <p:cNvSpPr/>
          <p:nvPr userDrawn="1"/>
        </p:nvSpPr>
        <p:spPr>
          <a:xfrm>
            <a:off x="13397641" y="8623136"/>
            <a:ext cx="591885" cy="0"/>
          </a:xfrm>
          <a:custGeom>
            <a:avLst/>
            <a:gdLst/>
            <a:ahLst/>
            <a:cxnLst/>
            <a:rect l="l" t="t" r="r" b="b"/>
            <a:pathLst>
              <a:path w="591184">
                <a:moveTo>
                  <a:pt x="0" y="0"/>
                </a:moveTo>
                <a:lnTo>
                  <a:pt x="590557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38" name="Текст 12">
            <a:extLst>
              <a:ext uri="{FF2B5EF4-FFF2-40B4-BE49-F238E27FC236}">
                <a16:creationId xmlns:a16="http://schemas.microsoft.com/office/drawing/2014/main" id="{2E9F90B0-1280-48B2-A28D-D1EDC4B41A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2145" y="1915604"/>
            <a:ext cx="5846774" cy="1608646"/>
          </a:xfrm>
          <a:prstGeom prst="rect">
            <a:avLst/>
          </a:prstGeom>
        </p:spPr>
        <p:txBody>
          <a:bodyPr anchor="t" anchorCtr="0"/>
          <a:lstStyle>
            <a:lvl1pPr marL="12715" marR="0" indent="0" algn="l" defTabSz="457200" rtl="0" eaLnBrk="1" fontAlgn="auto" latinLnBrk="0" hangingPunct="1">
              <a:lnSpc>
                <a:spcPts val="55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u="none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</a:t>
            </a:r>
          </a:p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вашей презентации</a:t>
            </a:r>
          </a:p>
        </p:txBody>
      </p:sp>
      <p:sp>
        <p:nvSpPr>
          <p:cNvPr id="39" name="Текст 29">
            <a:extLst>
              <a:ext uri="{FF2B5EF4-FFF2-40B4-BE49-F238E27FC236}">
                <a16:creationId xmlns:a16="http://schemas.microsoft.com/office/drawing/2014/main" id="{F9371987-8044-49E1-9095-9EC3EE0223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192145" y="3821719"/>
            <a:ext cx="5511290" cy="1848202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-3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информационно-пропагандистское обеспечение  нашей деятельности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играет важную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роль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735F9C-A40F-4D24-A078-2E5904A4F8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73926" y="5994917"/>
            <a:ext cx="4633913" cy="742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Обеспечение нашей деятельности играет важную роль</a:t>
            </a:r>
          </a:p>
        </p:txBody>
      </p:sp>
      <p:sp>
        <p:nvSpPr>
          <p:cNvPr id="41" name="Текст 2">
            <a:extLst>
              <a:ext uri="{FF2B5EF4-FFF2-40B4-BE49-F238E27FC236}">
                <a16:creationId xmlns:a16="http://schemas.microsoft.com/office/drawing/2014/main" id="{A808064A-966F-4007-9BBA-5C680D2DD3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73926" y="6887453"/>
            <a:ext cx="4633913" cy="1253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Tinkoff Sans" panose="02000506050000020004" pitchFamily="2" charset="0"/>
              </a:defRPr>
            </a:lvl1pPr>
          </a:lstStyle>
          <a:p>
            <a:pPr marL="0" marR="0" lvl="0" indent="0" algn="l" defTabSz="1509583" rtl="0" eaLnBrk="1" fontAlgn="auto" latinLnBrk="0" hangingPunct="1">
              <a:lnSpc>
                <a:spcPct val="90000"/>
              </a:lnSpc>
              <a:spcBef>
                <a:spcPts val="16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spc="-5" dirty="0">
                <a:solidFill>
                  <a:srgbClr val="282828"/>
                </a:solidFill>
                <a:latin typeface="Oleg Sans"/>
                <a:cs typeface="Oleg Sans"/>
              </a:rPr>
              <a:t>Таким </a:t>
            </a:r>
            <a:r>
              <a:rPr lang="ru-RU" sz="2000" spc="20" dirty="0">
                <a:solidFill>
                  <a:srgbClr val="282828"/>
                </a:solidFill>
                <a:latin typeface="Oleg Sans"/>
                <a:cs typeface="Oleg Sans"/>
              </a:rPr>
              <a:t>образом </a:t>
            </a:r>
            <a:r>
              <a:rPr lang="ru-RU" sz="2000" spc="15" dirty="0">
                <a:solidFill>
                  <a:srgbClr val="282828"/>
                </a:solidFill>
                <a:latin typeface="Oleg Sans"/>
                <a:cs typeface="Oleg Sans"/>
              </a:rPr>
              <a:t>постоянное  информационно-пропагандистское  обеспечение нашей деятельности играет  </a:t>
            </a:r>
            <a:r>
              <a:rPr lang="ru-RU" sz="2000" spc="20" dirty="0">
                <a:solidFill>
                  <a:srgbClr val="282828"/>
                </a:solidFill>
                <a:latin typeface="Oleg Sans"/>
                <a:cs typeface="Oleg Sans"/>
              </a:rPr>
              <a:t>важную роль</a:t>
            </a:r>
            <a:endParaRPr lang="ru-RU" sz="2000" dirty="0">
              <a:latin typeface="Oleg Sans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EE39699F-C56B-450E-9F8F-233534428A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73926" y="8375188"/>
            <a:ext cx="4633913" cy="98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Tinkoff Sans" panose="02000506050000020004" pitchFamily="2" charset="0"/>
              </a:defRPr>
            </a:lvl1pPr>
          </a:lstStyle>
          <a:p>
            <a:pPr lvl="0"/>
            <a:r>
              <a:rPr lang="ru-RU" sz="2000" spc="15" dirty="0">
                <a:solidFill>
                  <a:srgbClr val="282828"/>
                </a:solidFill>
                <a:latin typeface="Oleg Sans"/>
                <a:cs typeface="Oleg Sans"/>
              </a:rPr>
              <a:t>Обеспечение нашей деятельности играет  </a:t>
            </a:r>
            <a:r>
              <a:rPr lang="ru-RU" sz="2000" spc="20" dirty="0">
                <a:solidFill>
                  <a:srgbClr val="282828"/>
                </a:solidFill>
                <a:latin typeface="Oleg Sans"/>
                <a:cs typeface="Oleg Sans"/>
              </a:rPr>
              <a:t>важную роль</a:t>
            </a:r>
            <a:endParaRPr lang="ru-RU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2444C9EE-84DF-46B1-A973-813551C7F5B4}"/>
              </a:ext>
            </a:extLst>
          </p:cNvPr>
          <p:cNvSpPr/>
          <p:nvPr userDrawn="1"/>
        </p:nvSpPr>
        <p:spPr>
          <a:xfrm>
            <a:off x="1239124" y="4538429"/>
            <a:ext cx="10769005" cy="3306547"/>
          </a:xfrm>
          <a:custGeom>
            <a:avLst/>
            <a:gdLst/>
            <a:ahLst/>
            <a:cxnLst/>
            <a:rect l="l" t="t" r="r" b="b"/>
            <a:pathLst>
              <a:path w="10756265" h="3302634">
                <a:moveTo>
                  <a:pt x="0" y="3302098"/>
                </a:moveTo>
                <a:lnTo>
                  <a:pt x="10755693" y="3302098"/>
                </a:lnTo>
                <a:lnTo>
                  <a:pt x="10755693" y="0"/>
                </a:lnTo>
                <a:lnTo>
                  <a:pt x="0" y="0"/>
                </a:lnTo>
                <a:lnTo>
                  <a:pt x="0" y="3302098"/>
                </a:lnTo>
                <a:close/>
              </a:path>
            </a:pathLst>
          </a:custGeom>
          <a:solidFill>
            <a:srgbClr val="FFDD2D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CDAE4604-B9B4-4B9E-9E43-023BBAFBE18D}"/>
              </a:ext>
            </a:extLst>
          </p:cNvPr>
          <p:cNvSpPr/>
          <p:nvPr userDrawn="1"/>
        </p:nvSpPr>
        <p:spPr>
          <a:xfrm>
            <a:off x="0" y="810991"/>
            <a:ext cx="3950564" cy="5686167"/>
          </a:xfrm>
          <a:custGeom>
            <a:avLst/>
            <a:gdLst/>
            <a:ahLst/>
            <a:cxnLst/>
            <a:rect l="l" t="t" r="r" b="b"/>
            <a:pathLst>
              <a:path w="3945890" h="5679440">
                <a:moveTo>
                  <a:pt x="0" y="5679408"/>
                </a:moveTo>
                <a:lnTo>
                  <a:pt x="3945429" y="5679408"/>
                </a:lnTo>
                <a:lnTo>
                  <a:pt x="3945429" y="0"/>
                </a:lnTo>
                <a:lnTo>
                  <a:pt x="0" y="0"/>
                </a:lnTo>
                <a:lnTo>
                  <a:pt x="0" y="5679408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3B73E5B-B507-49E1-AA46-DB2CA6014478}"/>
              </a:ext>
            </a:extLst>
          </p:cNvPr>
          <p:cNvSpPr/>
          <p:nvPr userDrawn="1"/>
        </p:nvSpPr>
        <p:spPr>
          <a:xfrm>
            <a:off x="0" y="1716747"/>
            <a:ext cx="12869283" cy="8139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2BC3A538-61EE-4921-8C47-9D88FC6DA059}"/>
              </a:ext>
            </a:extLst>
          </p:cNvPr>
          <p:cNvSpPr/>
          <p:nvPr userDrawn="1"/>
        </p:nvSpPr>
        <p:spPr>
          <a:xfrm>
            <a:off x="0" y="2002123"/>
            <a:ext cx="12282932" cy="72665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3D24EBEF-6931-4E37-B794-028D6D7DD08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0788" y="2533649"/>
            <a:ext cx="9485312" cy="594148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08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7DB94E6C-D35C-4B34-B5D0-08E8C05C6020}"/>
              </a:ext>
            </a:extLst>
          </p:cNvPr>
          <p:cNvSpPr txBox="1">
            <a:spLocks noGrp="1"/>
          </p:cNvSpPr>
          <p:nvPr>
            <p:ph type="title" idx="4294967295" hasCustomPrompt="1"/>
          </p:nvPr>
        </p:nvSpPr>
        <p:spPr>
          <a:xfrm>
            <a:off x="1385433" y="652261"/>
            <a:ext cx="17380888" cy="1135203"/>
          </a:xfrm>
          <a:prstGeom prst="rect">
            <a:avLst/>
          </a:prstGeom>
        </p:spPr>
        <p:txBody>
          <a:bodyPr vert="horz" wrap="square" lIns="0" tIns="17165" rIns="0" bIns="0" rtlCol="0" anchor="ctr">
            <a:spAutoFit/>
          </a:bodyPr>
          <a:lstStyle>
            <a:lvl1pPr>
              <a:defRPr/>
            </a:lvl1pPr>
          </a:lstStyle>
          <a:p>
            <a:pPr marL="24159" marR="0" lvl="0" indent="0" algn="ctr" defTabSz="1509583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  <a:endParaRPr spc="-35" dirty="0"/>
          </a:p>
        </p:txBody>
      </p:sp>
    </p:spTree>
    <p:extLst>
      <p:ext uri="{BB962C8B-B14F-4D97-AF65-F5344CB8AC3E}">
        <p14:creationId xmlns:p14="http://schemas.microsoft.com/office/powerpoint/2010/main" val="2254738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С заголовок в 1 строку c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C38118E-F511-448A-BB79-168778E064B8}"/>
              </a:ext>
            </a:extLst>
          </p:cNvPr>
          <p:cNvSpPr/>
          <p:nvPr userDrawn="1"/>
        </p:nvSpPr>
        <p:spPr>
          <a:xfrm>
            <a:off x="7677150" y="-6706"/>
            <a:ext cx="12450763" cy="11328755"/>
          </a:xfrm>
          <a:custGeom>
            <a:avLst/>
            <a:gdLst/>
            <a:ahLst/>
            <a:cxnLst/>
            <a:rect l="l" t="t" r="r" b="b"/>
            <a:pathLst>
              <a:path w="4460875" h="10027285">
                <a:moveTo>
                  <a:pt x="0" y="10026919"/>
                </a:moveTo>
                <a:lnTo>
                  <a:pt x="4460596" y="10026919"/>
                </a:lnTo>
                <a:lnTo>
                  <a:pt x="4460596" y="0"/>
                </a:lnTo>
                <a:lnTo>
                  <a:pt x="0" y="0"/>
                </a:lnTo>
                <a:lnTo>
                  <a:pt x="0" y="10026919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3275ECB7-89A3-4923-93C7-0156F3206A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356" y="1393825"/>
            <a:ext cx="6553200" cy="1698730"/>
          </a:xfrm>
          <a:prstGeom prst="rect">
            <a:avLst/>
          </a:prstGeom>
        </p:spPr>
        <p:txBody>
          <a:bodyPr anchor="t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02297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>
          <p15:clr>
            <a:srgbClr val="FBAE40"/>
          </p15:clr>
        </p15:guide>
        <p15:guide id="2" pos="63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С заголовок в 1 строку с доп. инф и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3275ECB7-89A3-4923-93C7-0156F3206A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355" y="4069061"/>
            <a:ext cx="9372599" cy="1219200"/>
          </a:xfrm>
          <a:prstGeom prst="rect">
            <a:avLst/>
          </a:prstGeom>
        </p:spPr>
        <p:txBody>
          <a:bodyPr anchor="ctr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09" b="0" i="0" u="none" strike="noStrike" kern="1200" cap="none" spc="-9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Короткий</a:t>
            </a:r>
            <a:r>
              <a:rPr kumimoji="0" lang="ru-RU" sz="7909" b="0" i="0" u="none" strike="noStrike" kern="1200" cap="none" spc="-1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7909" b="0" i="0" u="none" strike="noStrike" kern="1200" cap="none" spc="-8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заголовок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A09D36-9197-9F45-85DA-3435F704A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35" y="0"/>
            <a:ext cx="13133578" cy="1132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49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72D54EA7-9478-7F4D-B73F-73556FFEEBAB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02321" y="1482907"/>
            <a:ext cx="15658520" cy="9825648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DE34C451-12B5-554E-A90F-749B45730EDB}"/>
              </a:ext>
            </a:extLst>
          </p:cNvPr>
          <p:cNvSpPr/>
          <p:nvPr userDrawn="1"/>
        </p:nvSpPr>
        <p:spPr>
          <a:xfrm>
            <a:off x="0" y="9926399"/>
            <a:ext cx="20104100" cy="1382395"/>
          </a:xfrm>
          <a:custGeom>
            <a:avLst/>
            <a:gdLst/>
            <a:ahLst/>
            <a:cxnLst/>
            <a:rect l="l" t="t" r="r" b="b"/>
            <a:pathLst>
              <a:path w="20104100" h="1382395">
                <a:moveTo>
                  <a:pt x="20104099" y="0"/>
                </a:moveTo>
                <a:lnTo>
                  <a:pt x="0" y="0"/>
                </a:lnTo>
                <a:lnTo>
                  <a:pt x="0" y="1382156"/>
                </a:lnTo>
                <a:lnTo>
                  <a:pt x="20104099" y="13821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6">
            <a:extLst>
              <a:ext uri="{FF2B5EF4-FFF2-40B4-BE49-F238E27FC236}">
                <a16:creationId xmlns:a16="http://schemas.microsoft.com/office/drawing/2014/main" id="{79EE8ABE-BFE9-DC4F-A786-75CEF0EF6234}"/>
              </a:ext>
            </a:extLst>
          </p:cNvPr>
          <p:cNvGrpSpPr/>
          <p:nvPr userDrawn="1"/>
        </p:nvGrpSpPr>
        <p:grpSpPr>
          <a:xfrm>
            <a:off x="817269" y="10229633"/>
            <a:ext cx="3065145" cy="805180"/>
            <a:chOff x="817269" y="10229633"/>
            <a:chExt cx="3065145" cy="805180"/>
          </a:xfrm>
        </p:grpSpPr>
        <p:pic>
          <p:nvPicPr>
            <p:cNvPr id="14" name="object 7">
              <a:extLst>
                <a:ext uri="{FF2B5EF4-FFF2-40B4-BE49-F238E27FC236}">
                  <a16:creationId xmlns:a16="http://schemas.microsoft.com/office/drawing/2014/main" id="{4951193B-BD1F-2D41-B6DE-123D6845FE5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269" y="10229633"/>
              <a:ext cx="908102" cy="805179"/>
            </a:xfrm>
            <a:prstGeom prst="rect">
              <a:avLst/>
            </a:prstGeom>
          </p:spPr>
        </p:pic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BABEDE73-B6EF-5744-92B1-2B33FE793B11}"/>
                </a:ext>
              </a:extLst>
            </p:cNvPr>
            <p:cNvSpPr/>
            <p:nvPr/>
          </p:nvSpPr>
          <p:spPr>
            <a:xfrm>
              <a:off x="1875599" y="10416177"/>
              <a:ext cx="2007235" cy="504190"/>
            </a:xfrm>
            <a:custGeom>
              <a:avLst/>
              <a:gdLst/>
              <a:ahLst/>
              <a:cxnLst/>
              <a:rect l="l" t="t" r="r" b="b"/>
              <a:pathLst>
                <a:path w="2007235" h="504190">
                  <a:moveTo>
                    <a:pt x="172339" y="434263"/>
                  </a:moveTo>
                  <a:lnTo>
                    <a:pt x="166471" y="406933"/>
                  </a:lnTo>
                  <a:lnTo>
                    <a:pt x="158915" y="397090"/>
                  </a:lnTo>
                  <a:lnTo>
                    <a:pt x="149555" y="384911"/>
                  </a:lnTo>
                  <a:lnTo>
                    <a:pt x="130479" y="374510"/>
                  </a:lnTo>
                  <a:lnTo>
                    <a:pt x="130479" y="434263"/>
                  </a:lnTo>
                  <a:lnTo>
                    <a:pt x="127355" y="449173"/>
                  </a:lnTo>
                  <a:lnTo>
                    <a:pt x="118503" y="461035"/>
                  </a:lnTo>
                  <a:lnTo>
                    <a:pt x="104698" y="468871"/>
                  </a:lnTo>
                  <a:lnTo>
                    <a:pt x="86702" y="471703"/>
                  </a:lnTo>
                  <a:lnTo>
                    <a:pt x="68592" y="468871"/>
                  </a:lnTo>
                  <a:lnTo>
                    <a:pt x="54800" y="461035"/>
                  </a:lnTo>
                  <a:lnTo>
                    <a:pt x="46012" y="449173"/>
                  </a:lnTo>
                  <a:lnTo>
                    <a:pt x="42926" y="434263"/>
                  </a:lnTo>
                  <a:lnTo>
                    <a:pt x="46012" y="419392"/>
                  </a:lnTo>
                  <a:lnTo>
                    <a:pt x="54800" y="407631"/>
                  </a:lnTo>
                  <a:lnTo>
                    <a:pt x="68592" y="399884"/>
                  </a:lnTo>
                  <a:lnTo>
                    <a:pt x="86702" y="397090"/>
                  </a:lnTo>
                  <a:lnTo>
                    <a:pt x="104698" y="399884"/>
                  </a:lnTo>
                  <a:lnTo>
                    <a:pt x="118503" y="407631"/>
                  </a:lnTo>
                  <a:lnTo>
                    <a:pt x="127355" y="419392"/>
                  </a:lnTo>
                  <a:lnTo>
                    <a:pt x="130479" y="434263"/>
                  </a:lnTo>
                  <a:lnTo>
                    <a:pt x="130479" y="374510"/>
                  </a:lnTo>
                  <a:lnTo>
                    <a:pt x="122618" y="370217"/>
                  </a:lnTo>
                  <a:lnTo>
                    <a:pt x="86702" y="364883"/>
                  </a:lnTo>
                  <a:lnTo>
                    <a:pt x="50634" y="370217"/>
                  </a:lnTo>
                  <a:lnTo>
                    <a:pt x="23622" y="384911"/>
                  </a:lnTo>
                  <a:lnTo>
                    <a:pt x="6667" y="406933"/>
                  </a:lnTo>
                  <a:lnTo>
                    <a:pt x="800" y="434263"/>
                  </a:lnTo>
                  <a:lnTo>
                    <a:pt x="6667" y="461594"/>
                  </a:lnTo>
                  <a:lnTo>
                    <a:pt x="23622" y="483616"/>
                  </a:lnTo>
                  <a:lnTo>
                    <a:pt x="50634" y="498309"/>
                  </a:lnTo>
                  <a:lnTo>
                    <a:pt x="86702" y="503643"/>
                  </a:lnTo>
                  <a:lnTo>
                    <a:pt x="122618" y="498309"/>
                  </a:lnTo>
                  <a:lnTo>
                    <a:pt x="149555" y="483616"/>
                  </a:lnTo>
                  <a:lnTo>
                    <a:pt x="158699" y="471703"/>
                  </a:lnTo>
                  <a:lnTo>
                    <a:pt x="166471" y="461594"/>
                  </a:lnTo>
                  <a:lnTo>
                    <a:pt x="172339" y="434263"/>
                  </a:lnTo>
                  <a:close/>
                </a:path>
                <a:path w="2007235" h="504190">
                  <a:moveTo>
                    <a:pt x="217665" y="10452"/>
                  </a:moveTo>
                  <a:lnTo>
                    <a:pt x="0" y="10452"/>
                  </a:lnTo>
                  <a:lnTo>
                    <a:pt x="0" y="59651"/>
                  </a:lnTo>
                  <a:lnTo>
                    <a:pt x="79794" y="59651"/>
                  </a:lnTo>
                  <a:lnTo>
                    <a:pt x="79794" y="194805"/>
                  </a:lnTo>
                  <a:lnTo>
                    <a:pt x="137883" y="194805"/>
                  </a:lnTo>
                  <a:lnTo>
                    <a:pt x="137883" y="59651"/>
                  </a:lnTo>
                  <a:lnTo>
                    <a:pt x="217665" y="59651"/>
                  </a:lnTo>
                  <a:lnTo>
                    <a:pt x="217665" y="10452"/>
                  </a:lnTo>
                  <a:close/>
                </a:path>
                <a:path w="2007235" h="504190">
                  <a:moveTo>
                    <a:pt x="342188" y="457390"/>
                  </a:moveTo>
                  <a:lnTo>
                    <a:pt x="340588" y="445541"/>
                  </a:lnTo>
                  <a:lnTo>
                    <a:pt x="340448" y="444461"/>
                  </a:lnTo>
                  <a:lnTo>
                    <a:pt x="335483" y="433819"/>
                  </a:lnTo>
                  <a:lnTo>
                    <a:pt x="304177" y="417042"/>
                  </a:lnTo>
                  <a:lnTo>
                    <a:pt x="304177" y="451878"/>
                  </a:lnTo>
                  <a:lnTo>
                    <a:pt x="304177" y="459587"/>
                  </a:lnTo>
                  <a:lnTo>
                    <a:pt x="302260" y="463727"/>
                  </a:lnTo>
                  <a:lnTo>
                    <a:pt x="297573" y="465378"/>
                  </a:lnTo>
                  <a:lnTo>
                    <a:pt x="295376" y="466204"/>
                  </a:lnTo>
                  <a:lnTo>
                    <a:pt x="292341" y="466483"/>
                  </a:lnTo>
                  <a:lnTo>
                    <a:pt x="233984" y="466483"/>
                  </a:lnTo>
                  <a:lnTo>
                    <a:pt x="233984" y="445541"/>
                  </a:lnTo>
                  <a:lnTo>
                    <a:pt x="292900" y="445541"/>
                  </a:lnTo>
                  <a:lnTo>
                    <a:pt x="296481" y="445820"/>
                  </a:lnTo>
                  <a:lnTo>
                    <a:pt x="302539" y="448856"/>
                  </a:lnTo>
                  <a:lnTo>
                    <a:pt x="304177" y="451878"/>
                  </a:lnTo>
                  <a:lnTo>
                    <a:pt x="304177" y="417042"/>
                  </a:lnTo>
                  <a:lnTo>
                    <a:pt x="298157" y="416534"/>
                  </a:lnTo>
                  <a:lnTo>
                    <a:pt x="290703" y="416369"/>
                  </a:lnTo>
                  <a:lnTo>
                    <a:pt x="233984" y="416369"/>
                  </a:lnTo>
                  <a:lnTo>
                    <a:pt x="233984" y="398741"/>
                  </a:lnTo>
                  <a:lnTo>
                    <a:pt x="331444" y="398741"/>
                  </a:lnTo>
                  <a:lnTo>
                    <a:pt x="331444" y="368465"/>
                  </a:lnTo>
                  <a:lnTo>
                    <a:pt x="194056" y="368465"/>
                  </a:lnTo>
                  <a:lnTo>
                    <a:pt x="194056" y="499516"/>
                  </a:lnTo>
                  <a:lnTo>
                    <a:pt x="287121" y="499516"/>
                  </a:lnTo>
                  <a:lnTo>
                    <a:pt x="327202" y="489826"/>
                  </a:lnTo>
                  <a:lnTo>
                    <a:pt x="340906" y="466483"/>
                  </a:lnTo>
                  <a:lnTo>
                    <a:pt x="342188" y="457390"/>
                  </a:lnTo>
                  <a:close/>
                </a:path>
                <a:path w="2007235" h="504190">
                  <a:moveTo>
                    <a:pt x="443471" y="10452"/>
                  </a:moveTo>
                  <a:lnTo>
                    <a:pt x="393903" y="10452"/>
                  </a:lnTo>
                  <a:lnTo>
                    <a:pt x="297078" y="117741"/>
                  </a:lnTo>
                  <a:lnTo>
                    <a:pt x="297078" y="10452"/>
                  </a:lnTo>
                  <a:lnTo>
                    <a:pt x="240919" y="10452"/>
                  </a:lnTo>
                  <a:lnTo>
                    <a:pt x="240919" y="194805"/>
                  </a:lnTo>
                  <a:lnTo>
                    <a:pt x="290499" y="194805"/>
                  </a:lnTo>
                  <a:lnTo>
                    <a:pt x="360057" y="117741"/>
                  </a:lnTo>
                  <a:lnTo>
                    <a:pt x="387324" y="87528"/>
                  </a:lnTo>
                  <a:lnTo>
                    <a:pt x="387324" y="194805"/>
                  </a:lnTo>
                  <a:lnTo>
                    <a:pt x="443471" y="194805"/>
                  </a:lnTo>
                  <a:lnTo>
                    <a:pt x="443471" y="87528"/>
                  </a:lnTo>
                  <a:lnTo>
                    <a:pt x="443471" y="10452"/>
                  </a:lnTo>
                  <a:close/>
                </a:path>
                <a:path w="2007235" h="504190">
                  <a:moveTo>
                    <a:pt x="507682" y="416928"/>
                  </a:moveTo>
                  <a:lnTo>
                    <a:pt x="505345" y="401599"/>
                  </a:lnTo>
                  <a:lnTo>
                    <a:pt x="504583" y="400126"/>
                  </a:lnTo>
                  <a:lnTo>
                    <a:pt x="498843" y="388874"/>
                  </a:lnTo>
                  <a:lnTo>
                    <a:pt x="488988" y="379095"/>
                  </a:lnTo>
                  <a:lnTo>
                    <a:pt x="476567" y="372592"/>
                  </a:lnTo>
                  <a:lnTo>
                    <a:pt x="469214" y="370433"/>
                  </a:lnTo>
                  <a:lnTo>
                    <a:pt x="466382" y="369951"/>
                  </a:lnTo>
                  <a:lnTo>
                    <a:pt x="466382" y="410591"/>
                  </a:lnTo>
                  <a:lnTo>
                    <a:pt x="466382" y="423252"/>
                  </a:lnTo>
                  <a:lnTo>
                    <a:pt x="462800" y="429577"/>
                  </a:lnTo>
                  <a:lnTo>
                    <a:pt x="452615" y="432879"/>
                  </a:lnTo>
                  <a:lnTo>
                    <a:pt x="448754" y="433438"/>
                  </a:lnTo>
                  <a:lnTo>
                    <a:pt x="404990" y="433438"/>
                  </a:lnTo>
                  <a:lnTo>
                    <a:pt x="404990" y="400126"/>
                  </a:lnTo>
                  <a:lnTo>
                    <a:pt x="449033" y="400126"/>
                  </a:lnTo>
                  <a:lnTo>
                    <a:pt x="453440" y="400951"/>
                  </a:lnTo>
                  <a:lnTo>
                    <a:pt x="463359" y="404799"/>
                  </a:lnTo>
                  <a:lnTo>
                    <a:pt x="466382" y="410591"/>
                  </a:lnTo>
                  <a:lnTo>
                    <a:pt x="466382" y="369951"/>
                  </a:lnTo>
                  <a:lnTo>
                    <a:pt x="461949" y="369189"/>
                  </a:lnTo>
                  <a:lnTo>
                    <a:pt x="454621" y="368604"/>
                  </a:lnTo>
                  <a:lnTo>
                    <a:pt x="447103" y="368465"/>
                  </a:lnTo>
                  <a:lnTo>
                    <a:pt x="365061" y="368465"/>
                  </a:lnTo>
                  <a:lnTo>
                    <a:pt x="365061" y="499516"/>
                  </a:lnTo>
                  <a:lnTo>
                    <a:pt x="404990" y="499516"/>
                  </a:lnTo>
                  <a:lnTo>
                    <a:pt x="404990" y="464286"/>
                  </a:lnTo>
                  <a:lnTo>
                    <a:pt x="447103" y="464286"/>
                  </a:lnTo>
                  <a:lnTo>
                    <a:pt x="488632" y="454736"/>
                  </a:lnTo>
                  <a:lnTo>
                    <a:pt x="505294" y="432282"/>
                  </a:lnTo>
                  <a:lnTo>
                    <a:pt x="507682" y="416928"/>
                  </a:lnTo>
                  <a:close/>
                </a:path>
                <a:path w="2007235" h="504190">
                  <a:moveTo>
                    <a:pt x="668147" y="499516"/>
                  </a:moveTo>
                  <a:lnTo>
                    <a:pt x="660374" y="480517"/>
                  </a:lnTo>
                  <a:lnTo>
                    <a:pt x="648525" y="451612"/>
                  </a:lnTo>
                  <a:lnTo>
                    <a:pt x="626872" y="398741"/>
                  </a:lnTo>
                  <a:lnTo>
                    <a:pt x="614464" y="368465"/>
                  </a:lnTo>
                  <a:lnTo>
                    <a:pt x="605929" y="368465"/>
                  </a:lnTo>
                  <a:lnTo>
                    <a:pt x="605929" y="451612"/>
                  </a:lnTo>
                  <a:lnTo>
                    <a:pt x="564908" y="451612"/>
                  </a:lnTo>
                  <a:lnTo>
                    <a:pt x="583907" y="398741"/>
                  </a:lnTo>
                  <a:lnTo>
                    <a:pt x="586930" y="398741"/>
                  </a:lnTo>
                  <a:lnTo>
                    <a:pt x="605929" y="451612"/>
                  </a:lnTo>
                  <a:lnTo>
                    <a:pt x="605929" y="368465"/>
                  </a:lnTo>
                  <a:lnTo>
                    <a:pt x="556094" y="368465"/>
                  </a:lnTo>
                  <a:lnTo>
                    <a:pt x="502412" y="499516"/>
                  </a:lnTo>
                  <a:lnTo>
                    <a:pt x="547560" y="499516"/>
                  </a:lnTo>
                  <a:lnTo>
                    <a:pt x="554990" y="480517"/>
                  </a:lnTo>
                  <a:lnTo>
                    <a:pt x="615569" y="480517"/>
                  </a:lnTo>
                  <a:lnTo>
                    <a:pt x="623277" y="499516"/>
                  </a:lnTo>
                  <a:lnTo>
                    <a:pt x="668147" y="499516"/>
                  </a:lnTo>
                  <a:close/>
                </a:path>
                <a:path w="2007235" h="504190">
                  <a:moveTo>
                    <a:pt x="688568" y="10452"/>
                  </a:moveTo>
                  <a:lnTo>
                    <a:pt x="632421" y="10452"/>
                  </a:lnTo>
                  <a:lnTo>
                    <a:pt x="632421" y="77851"/>
                  </a:lnTo>
                  <a:lnTo>
                    <a:pt x="542175" y="77851"/>
                  </a:lnTo>
                  <a:lnTo>
                    <a:pt x="542175" y="10452"/>
                  </a:lnTo>
                  <a:lnTo>
                    <a:pt x="486016" y="10452"/>
                  </a:lnTo>
                  <a:lnTo>
                    <a:pt x="486016" y="194805"/>
                  </a:lnTo>
                  <a:lnTo>
                    <a:pt x="542175" y="194805"/>
                  </a:lnTo>
                  <a:lnTo>
                    <a:pt x="542175" y="126263"/>
                  </a:lnTo>
                  <a:lnTo>
                    <a:pt x="632421" y="126263"/>
                  </a:lnTo>
                  <a:lnTo>
                    <a:pt x="632421" y="194805"/>
                  </a:lnTo>
                  <a:lnTo>
                    <a:pt x="688568" y="194805"/>
                  </a:lnTo>
                  <a:lnTo>
                    <a:pt x="688568" y="126263"/>
                  </a:lnTo>
                  <a:lnTo>
                    <a:pt x="688568" y="77851"/>
                  </a:lnTo>
                  <a:lnTo>
                    <a:pt x="688568" y="10452"/>
                  </a:lnTo>
                  <a:close/>
                </a:path>
                <a:path w="2007235" h="504190">
                  <a:moveTo>
                    <a:pt x="822972" y="462343"/>
                  </a:moveTo>
                  <a:lnTo>
                    <a:pt x="821194" y="451840"/>
                  </a:lnTo>
                  <a:lnTo>
                    <a:pt x="816051" y="442899"/>
                  </a:lnTo>
                  <a:lnTo>
                    <a:pt x="807745" y="435978"/>
                  </a:lnTo>
                  <a:lnTo>
                    <a:pt x="796531" y="431507"/>
                  </a:lnTo>
                  <a:lnTo>
                    <a:pt x="805916" y="426389"/>
                  </a:lnTo>
                  <a:lnTo>
                    <a:pt x="813117" y="419608"/>
                  </a:lnTo>
                  <a:lnTo>
                    <a:pt x="817753" y="411073"/>
                  </a:lnTo>
                  <a:lnTo>
                    <a:pt x="819391" y="400672"/>
                  </a:lnTo>
                  <a:lnTo>
                    <a:pt x="817689" y="391591"/>
                  </a:lnTo>
                  <a:lnTo>
                    <a:pt x="817448" y="390258"/>
                  </a:lnTo>
                  <a:lnTo>
                    <a:pt x="782180" y="366687"/>
                  </a:lnTo>
                  <a:lnTo>
                    <a:pt x="750557" y="363766"/>
                  </a:lnTo>
                  <a:lnTo>
                    <a:pt x="739025" y="364058"/>
                  </a:lnTo>
                  <a:lnTo>
                    <a:pt x="694944" y="375424"/>
                  </a:lnTo>
                  <a:lnTo>
                    <a:pt x="675932" y="405345"/>
                  </a:lnTo>
                  <a:lnTo>
                    <a:pt x="718896" y="405345"/>
                  </a:lnTo>
                  <a:lnTo>
                    <a:pt x="721639" y="399288"/>
                  </a:lnTo>
                  <a:lnTo>
                    <a:pt x="725220" y="396265"/>
                  </a:lnTo>
                  <a:lnTo>
                    <a:pt x="730453" y="394347"/>
                  </a:lnTo>
                  <a:lnTo>
                    <a:pt x="735139" y="392404"/>
                  </a:lnTo>
                  <a:lnTo>
                    <a:pt x="740638" y="391591"/>
                  </a:lnTo>
                  <a:lnTo>
                    <a:pt x="756335" y="391591"/>
                  </a:lnTo>
                  <a:lnTo>
                    <a:pt x="762939" y="392404"/>
                  </a:lnTo>
                  <a:lnTo>
                    <a:pt x="768172" y="394614"/>
                  </a:lnTo>
                  <a:lnTo>
                    <a:pt x="775335" y="397370"/>
                  </a:lnTo>
                  <a:lnTo>
                    <a:pt x="777811" y="402323"/>
                  </a:lnTo>
                  <a:lnTo>
                    <a:pt x="777811" y="411962"/>
                  </a:lnTo>
                  <a:lnTo>
                    <a:pt x="775335" y="415810"/>
                  </a:lnTo>
                  <a:lnTo>
                    <a:pt x="769556" y="417741"/>
                  </a:lnTo>
                  <a:lnTo>
                    <a:pt x="764590" y="419125"/>
                  </a:lnTo>
                  <a:lnTo>
                    <a:pt x="719442" y="419125"/>
                  </a:lnTo>
                  <a:lnTo>
                    <a:pt x="719442" y="448856"/>
                  </a:lnTo>
                  <a:lnTo>
                    <a:pt x="765975" y="448856"/>
                  </a:lnTo>
                  <a:lnTo>
                    <a:pt x="769835" y="449122"/>
                  </a:lnTo>
                  <a:lnTo>
                    <a:pt x="773404" y="450507"/>
                  </a:lnTo>
                  <a:lnTo>
                    <a:pt x="777811" y="451878"/>
                  </a:lnTo>
                  <a:lnTo>
                    <a:pt x="781113" y="455460"/>
                  </a:lnTo>
                  <a:lnTo>
                    <a:pt x="781113" y="466204"/>
                  </a:lnTo>
                  <a:lnTo>
                    <a:pt x="778637" y="470877"/>
                  </a:lnTo>
                  <a:lnTo>
                    <a:pt x="772579" y="473087"/>
                  </a:lnTo>
                  <a:lnTo>
                    <a:pt x="768718" y="474459"/>
                  </a:lnTo>
                  <a:lnTo>
                    <a:pt x="764590" y="476389"/>
                  </a:lnTo>
                  <a:lnTo>
                    <a:pt x="739533" y="476389"/>
                  </a:lnTo>
                  <a:lnTo>
                    <a:pt x="732663" y="474738"/>
                  </a:lnTo>
                  <a:lnTo>
                    <a:pt x="724395" y="470877"/>
                  </a:lnTo>
                  <a:lnTo>
                    <a:pt x="720267" y="467029"/>
                  </a:lnTo>
                  <a:lnTo>
                    <a:pt x="718896" y="461518"/>
                  </a:lnTo>
                  <a:lnTo>
                    <a:pt x="674839" y="461518"/>
                  </a:lnTo>
                  <a:lnTo>
                    <a:pt x="704303" y="497865"/>
                  </a:lnTo>
                  <a:lnTo>
                    <a:pt x="749452" y="503364"/>
                  </a:lnTo>
                  <a:lnTo>
                    <a:pt x="764616" y="502983"/>
                  </a:lnTo>
                  <a:lnTo>
                    <a:pt x="805776" y="492861"/>
                  </a:lnTo>
                  <a:lnTo>
                    <a:pt x="820953" y="474395"/>
                  </a:lnTo>
                  <a:lnTo>
                    <a:pt x="822972" y="462343"/>
                  </a:lnTo>
                  <a:close/>
                </a:path>
                <a:path w="2007235" h="504190">
                  <a:moveTo>
                    <a:pt x="928243" y="126644"/>
                  </a:moveTo>
                  <a:lnTo>
                    <a:pt x="925296" y="105473"/>
                  </a:lnTo>
                  <a:lnTo>
                    <a:pt x="924293" y="103416"/>
                  </a:lnTo>
                  <a:lnTo>
                    <a:pt x="916863" y="88011"/>
                  </a:lnTo>
                  <a:lnTo>
                    <a:pt x="903579" y="74472"/>
                  </a:lnTo>
                  <a:lnTo>
                    <a:pt x="886028" y="65062"/>
                  </a:lnTo>
                  <a:lnTo>
                    <a:pt x="876338" y="62318"/>
                  </a:lnTo>
                  <a:lnTo>
                    <a:pt x="871689" y="61645"/>
                  </a:lnTo>
                  <a:lnTo>
                    <a:pt x="871689" y="116586"/>
                  </a:lnTo>
                  <a:lnTo>
                    <a:pt x="871588" y="126644"/>
                  </a:lnTo>
                  <a:lnTo>
                    <a:pt x="851166" y="150279"/>
                  </a:lnTo>
                  <a:lnTo>
                    <a:pt x="787260" y="150279"/>
                  </a:lnTo>
                  <a:lnTo>
                    <a:pt x="787260" y="103416"/>
                  </a:lnTo>
                  <a:lnTo>
                    <a:pt x="850392" y="103416"/>
                  </a:lnTo>
                  <a:lnTo>
                    <a:pt x="856983" y="105740"/>
                  </a:lnTo>
                  <a:lnTo>
                    <a:pt x="866267" y="108826"/>
                  </a:lnTo>
                  <a:lnTo>
                    <a:pt x="871689" y="116586"/>
                  </a:lnTo>
                  <a:lnTo>
                    <a:pt x="871689" y="61645"/>
                  </a:lnTo>
                  <a:lnTo>
                    <a:pt x="866076" y="60807"/>
                  </a:lnTo>
                  <a:lnTo>
                    <a:pt x="855522" y="60172"/>
                  </a:lnTo>
                  <a:lnTo>
                    <a:pt x="844969" y="60032"/>
                  </a:lnTo>
                  <a:lnTo>
                    <a:pt x="787260" y="60032"/>
                  </a:lnTo>
                  <a:lnTo>
                    <a:pt x="787260" y="10452"/>
                  </a:lnTo>
                  <a:lnTo>
                    <a:pt x="731100" y="10452"/>
                  </a:lnTo>
                  <a:lnTo>
                    <a:pt x="731100" y="194805"/>
                  </a:lnTo>
                  <a:lnTo>
                    <a:pt x="844969" y="194805"/>
                  </a:lnTo>
                  <a:lnTo>
                    <a:pt x="854341" y="194576"/>
                  </a:lnTo>
                  <a:lnTo>
                    <a:pt x="899972" y="181660"/>
                  </a:lnTo>
                  <a:lnTo>
                    <a:pt x="924179" y="150279"/>
                  </a:lnTo>
                  <a:lnTo>
                    <a:pt x="924814" y="149047"/>
                  </a:lnTo>
                  <a:lnTo>
                    <a:pt x="928243" y="126644"/>
                  </a:lnTo>
                  <a:close/>
                </a:path>
                <a:path w="2007235" h="504190">
                  <a:moveTo>
                    <a:pt x="1007478" y="434263"/>
                  </a:moveTo>
                  <a:lnTo>
                    <a:pt x="1001598" y="406933"/>
                  </a:lnTo>
                  <a:lnTo>
                    <a:pt x="994041" y="397090"/>
                  </a:lnTo>
                  <a:lnTo>
                    <a:pt x="984681" y="384911"/>
                  </a:lnTo>
                  <a:lnTo>
                    <a:pt x="965619" y="374510"/>
                  </a:lnTo>
                  <a:lnTo>
                    <a:pt x="965619" y="434263"/>
                  </a:lnTo>
                  <a:lnTo>
                    <a:pt x="962494" y="449173"/>
                  </a:lnTo>
                  <a:lnTo>
                    <a:pt x="953643" y="461035"/>
                  </a:lnTo>
                  <a:lnTo>
                    <a:pt x="939825" y="468871"/>
                  </a:lnTo>
                  <a:lnTo>
                    <a:pt x="921842" y="471703"/>
                  </a:lnTo>
                  <a:lnTo>
                    <a:pt x="903732" y="468871"/>
                  </a:lnTo>
                  <a:lnTo>
                    <a:pt x="889939" y="461035"/>
                  </a:lnTo>
                  <a:lnTo>
                    <a:pt x="881151" y="449173"/>
                  </a:lnTo>
                  <a:lnTo>
                    <a:pt x="878065" y="434263"/>
                  </a:lnTo>
                  <a:lnTo>
                    <a:pt x="881151" y="419392"/>
                  </a:lnTo>
                  <a:lnTo>
                    <a:pt x="889939" y="407631"/>
                  </a:lnTo>
                  <a:lnTo>
                    <a:pt x="903732" y="399884"/>
                  </a:lnTo>
                  <a:lnTo>
                    <a:pt x="921842" y="397090"/>
                  </a:lnTo>
                  <a:lnTo>
                    <a:pt x="939825" y="399884"/>
                  </a:lnTo>
                  <a:lnTo>
                    <a:pt x="953643" y="407631"/>
                  </a:lnTo>
                  <a:lnTo>
                    <a:pt x="962494" y="419392"/>
                  </a:lnTo>
                  <a:lnTo>
                    <a:pt x="965619" y="434263"/>
                  </a:lnTo>
                  <a:lnTo>
                    <a:pt x="965619" y="374510"/>
                  </a:lnTo>
                  <a:lnTo>
                    <a:pt x="957757" y="370217"/>
                  </a:lnTo>
                  <a:lnTo>
                    <a:pt x="921842" y="364883"/>
                  </a:lnTo>
                  <a:lnTo>
                    <a:pt x="885774" y="370217"/>
                  </a:lnTo>
                  <a:lnTo>
                    <a:pt x="858748" y="384911"/>
                  </a:lnTo>
                  <a:lnTo>
                    <a:pt x="841806" y="406933"/>
                  </a:lnTo>
                  <a:lnTo>
                    <a:pt x="835939" y="434263"/>
                  </a:lnTo>
                  <a:lnTo>
                    <a:pt x="841806" y="461594"/>
                  </a:lnTo>
                  <a:lnTo>
                    <a:pt x="858748" y="483616"/>
                  </a:lnTo>
                  <a:lnTo>
                    <a:pt x="885774" y="498309"/>
                  </a:lnTo>
                  <a:lnTo>
                    <a:pt x="921842" y="503643"/>
                  </a:lnTo>
                  <a:lnTo>
                    <a:pt x="957757" y="498309"/>
                  </a:lnTo>
                  <a:lnTo>
                    <a:pt x="984681" y="483616"/>
                  </a:lnTo>
                  <a:lnTo>
                    <a:pt x="993838" y="471703"/>
                  </a:lnTo>
                  <a:lnTo>
                    <a:pt x="1001598" y="461594"/>
                  </a:lnTo>
                  <a:lnTo>
                    <a:pt x="1007478" y="434263"/>
                  </a:lnTo>
                  <a:close/>
                </a:path>
                <a:path w="2007235" h="504190">
                  <a:moveTo>
                    <a:pt x="1170686" y="194805"/>
                  </a:moveTo>
                  <a:lnTo>
                    <a:pt x="1102944" y="125095"/>
                  </a:lnTo>
                  <a:lnTo>
                    <a:pt x="1077353" y="98767"/>
                  </a:lnTo>
                  <a:lnTo>
                    <a:pt x="1096657" y="79794"/>
                  </a:lnTo>
                  <a:lnTo>
                    <a:pt x="1167193" y="10452"/>
                  </a:lnTo>
                  <a:lnTo>
                    <a:pt x="1096708" y="10452"/>
                  </a:lnTo>
                  <a:lnTo>
                    <a:pt x="1028928" y="79794"/>
                  </a:lnTo>
                  <a:lnTo>
                    <a:pt x="1013447" y="79794"/>
                  </a:lnTo>
                  <a:lnTo>
                    <a:pt x="1013447" y="10452"/>
                  </a:lnTo>
                  <a:lnTo>
                    <a:pt x="957275" y="10452"/>
                  </a:lnTo>
                  <a:lnTo>
                    <a:pt x="957275" y="194805"/>
                  </a:lnTo>
                  <a:lnTo>
                    <a:pt x="1013447" y="194805"/>
                  </a:lnTo>
                  <a:lnTo>
                    <a:pt x="1013447" y="125095"/>
                  </a:lnTo>
                  <a:lnTo>
                    <a:pt x="1028928" y="125095"/>
                  </a:lnTo>
                  <a:lnTo>
                    <a:pt x="1095946" y="194805"/>
                  </a:lnTo>
                  <a:lnTo>
                    <a:pt x="1170686" y="194805"/>
                  </a:lnTo>
                  <a:close/>
                </a:path>
                <a:path w="2007235" h="504190">
                  <a:moveTo>
                    <a:pt x="1177328" y="462064"/>
                  </a:moveTo>
                  <a:lnTo>
                    <a:pt x="1153363" y="431507"/>
                  </a:lnTo>
                  <a:lnTo>
                    <a:pt x="1161669" y="426720"/>
                  </a:lnTo>
                  <a:lnTo>
                    <a:pt x="1168374" y="420217"/>
                  </a:lnTo>
                  <a:lnTo>
                    <a:pt x="1172908" y="411962"/>
                  </a:lnTo>
                  <a:lnTo>
                    <a:pt x="1174546" y="402043"/>
                  </a:lnTo>
                  <a:lnTo>
                    <a:pt x="1173911" y="397649"/>
                  </a:lnTo>
                  <a:lnTo>
                    <a:pt x="1173111" y="392049"/>
                  </a:lnTo>
                  <a:lnTo>
                    <a:pt x="1140142" y="369150"/>
                  </a:lnTo>
                  <a:lnTo>
                    <a:pt x="1136827" y="368909"/>
                  </a:lnTo>
                  <a:lnTo>
                    <a:pt x="1136827" y="453263"/>
                  </a:lnTo>
                  <a:lnTo>
                    <a:pt x="1136827" y="462343"/>
                  </a:lnTo>
                  <a:lnTo>
                    <a:pt x="1134630" y="466204"/>
                  </a:lnTo>
                  <a:lnTo>
                    <a:pt x="1129677" y="468122"/>
                  </a:lnTo>
                  <a:lnTo>
                    <a:pt x="1127480" y="468960"/>
                  </a:lnTo>
                  <a:lnTo>
                    <a:pt x="1124445" y="469226"/>
                  </a:lnTo>
                  <a:lnTo>
                    <a:pt x="1067181" y="469226"/>
                  </a:lnTo>
                  <a:lnTo>
                    <a:pt x="1067181" y="446925"/>
                  </a:lnTo>
                  <a:lnTo>
                    <a:pt x="1124991" y="446925"/>
                  </a:lnTo>
                  <a:lnTo>
                    <a:pt x="1128039" y="447205"/>
                  </a:lnTo>
                  <a:lnTo>
                    <a:pt x="1134630" y="449681"/>
                  </a:lnTo>
                  <a:lnTo>
                    <a:pt x="1136827" y="453263"/>
                  </a:lnTo>
                  <a:lnTo>
                    <a:pt x="1136827" y="368909"/>
                  </a:lnTo>
                  <a:lnTo>
                    <a:pt x="1135189" y="368795"/>
                  </a:lnTo>
                  <a:lnTo>
                    <a:pt x="1135189" y="404253"/>
                  </a:lnTo>
                  <a:lnTo>
                    <a:pt x="1135189" y="413067"/>
                  </a:lnTo>
                  <a:lnTo>
                    <a:pt x="1132979" y="416928"/>
                  </a:lnTo>
                  <a:lnTo>
                    <a:pt x="1128039" y="419125"/>
                  </a:lnTo>
                  <a:lnTo>
                    <a:pt x="1126109" y="419950"/>
                  </a:lnTo>
                  <a:lnTo>
                    <a:pt x="1123073" y="420217"/>
                  </a:lnTo>
                  <a:lnTo>
                    <a:pt x="1067181" y="420217"/>
                  </a:lnTo>
                  <a:lnTo>
                    <a:pt x="1067181" y="397649"/>
                  </a:lnTo>
                  <a:lnTo>
                    <a:pt x="1123073" y="397649"/>
                  </a:lnTo>
                  <a:lnTo>
                    <a:pt x="1126109" y="397929"/>
                  </a:lnTo>
                  <a:lnTo>
                    <a:pt x="1128306" y="398741"/>
                  </a:lnTo>
                  <a:lnTo>
                    <a:pt x="1132979" y="400405"/>
                  </a:lnTo>
                  <a:lnTo>
                    <a:pt x="1135189" y="404253"/>
                  </a:lnTo>
                  <a:lnTo>
                    <a:pt x="1135189" y="368795"/>
                  </a:lnTo>
                  <a:lnTo>
                    <a:pt x="1132890" y="368617"/>
                  </a:lnTo>
                  <a:lnTo>
                    <a:pt x="1124445" y="368465"/>
                  </a:lnTo>
                  <a:lnTo>
                    <a:pt x="1029182" y="368465"/>
                  </a:lnTo>
                  <a:lnTo>
                    <a:pt x="1029182" y="499516"/>
                  </a:lnTo>
                  <a:lnTo>
                    <a:pt x="1126375" y="499516"/>
                  </a:lnTo>
                  <a:lnTo>
                    <a:pt x="1163497" y="490486"/>
                  </a:lnTo>
                  <a:lnTo>
                    <a:pt x="1176248" y="469226"/>
                  </a:lnTo>
                  <a:lnTo>
                    <a:pt x="1177328" y="462064"/>
                  </a:lnTo>
                  <a:close/>
                </a:path>
                <a:path w="2007235" h="504190">
                  <a:moveTo>
                    <a:pt x="1348422" y="499516"/>
                  </a:moveTo>
                  <a:lnTo>
                    <a:pt x="1340637" y="480517"/>
                  </a:lnTo>
                  <a:lnTo>
                    <a:pt x="1328801" y="451612"/>
                  </a:lnTo>
                  <a:lnTo>
                    <a:pt x="1307134" y="398741"/>
                  </a:lnTo>
                  <a:lnTo>
                    <a:pt x="1294726" y="368465"/>
                  </a:lnTo>
                  <a:lnTo>
                    <a:pt x="1286192" y="368465"/>
                  </a:lnTo>
                  <a:lnTo>
                    <a:pt x="1286192" y="451612"/>
                  </a:lnTo>
                  <a:lnTo>
                    <a:pt x="1245171" y="451612"/>
                  </a:lnTo>
                  <a:lnTo>
                    <a:pt x="1264170" y="398741"/>
                  </a:lnTo>
                  <a:lnTo>
                    <a:pt x="1267193" y="398741"/>
                  </a:lnTo>
                  <a:lnTo>
                    <a:pt x="1286192" y="451612"/>
                  </a:lnTo>
                  <a:lnTo>
                    <a:pt x="1286192" y="368465"/>
                  </a:lnTo>
                  <a:lnTo>
                    <a:pt x="1236357" y="368465"/>
                  </a:lnTo>
                  <a:lnTo>
                    <a:pt x="1182674" y="499516"/>
                  </a:lnTo>
                  <a:lnTo>
                    <a:pt x="1227823" y="499516"/>
                  </a:lnTo>
                  <a:lnTo>
                    <a:pt x="1235240" y="480517"/>
                  </a:lnTo>
                  <a:lnTo>
                    <a:pt x="1295831" y="480517"/>
                  </a:lnTo>
                  <a:lnTo>
                    <a:pt x="1303528" y="499516"/>
                  </a:lnTo>
                  <a:lnTo>
                    <a:pt x="1348422" y="499516"/>
                  </a:lnTo>
                  <a:close/>
                </a:path>
                <a:path w="2007235" h="504190">
                  <a:moveTo>
                    <a:pt x="1406702" y="103022"/>
                  </a:moveTo>
                  <a:lnTo>
                    <a:pt x="1398447" y="64566"/>
                  </a:lnTo>
                  <a:lnTo>
                    <a:pt x="1387817" y="50736"/>
                  </a:lnTo>
                  <a:lnTo>
                    <a:pt x="1374648" y="33604"/>
                  </a:lnTo>
                  <a:lnTo>
                    <a:pt x="1347825" y="18986"/>
                  </a:lnTo>
                  <a:lnTo>
                    <a:pt x="1347825" y="103022"/>
                  </a:lnTo>
                  <a:lnTo>
                    <a:pt x="1343431" y="123990"/>
                  </a:lnTo>
                  <a:lnTo>
                    <a:pt x="1330972" y="140690"/>
                  </a:lnTo>
                  <a:lnTo>
                    <a:pt x="1311554" y="151714"/>
                  </a:lnTo>
                  <a:lnTo>
                    <a:pt x="1286243" y="155689"/>
                  </a:lnTo>
                  <a:lnTo>
                    <a:pt x="1260767" y="151714"/>
                  </a:lnTo>
                  <a:lnTo>
                    <a:pt x="1241361" y="140690"/>
                  </a:lnTo>
                  <a:lnTo>
                    <a:pt x="1229004" y="123990"/>
                  </a:lnTo>
                  <a:lnTo>
                    <a:pt x="1224661" y="103022"/>
                  </a:lnTo>
                  <a:lnTo>
                    <a:pt x="1229004" y="82105"/>
                  </a:lnTo>
                  <a:lnTo>
                    <a:pt x="1241361" y="65557"/>
                  </a:lnTo>
                  <a:lnTo>
                    <a:pt x="1260767" y="54660"/>
                  </a:lnTo>
                  <a:lnTo>
                    <a:pt x="1286243" y="50736"/>
                  </a:lnTo>
                  <a:lnTo>
                    <a:pt x="1311554" y="54660"/>
                  </a:lnTo>
                  <a:lnTo>
                    <a:pt x="1330972" y="65557"/>
                  </a:lnTo>
                  <a:lnTo>
                    <a:pt x="1343431" y="82105"/>
                  </a:lnTo>
                  <a:lnTo>
                    <a:pt x="1347825" y="103022"/>
                  </a:lnTo>
                  <a:lnTo>
                    <a:pt x="1347825" y="18986"/>
                  </a:lnTo>
                  <a:lnTo>
                    <a:pt x="1336763" y="12941"/>
                  </a:lnTo>
                  <a:lnTo>
                    <a:pt x="1286243" y="5435"/>
                  </a:lnTo>
                  <a:lnTo>
                    <a:pt x="1235494" y="12941"/>
                  </a:lnTo>
                  <a:lnTo>
                    <a:pt x="1197495" y="33604"/>
                  </a:lnTo>
                  <a:lnTo>
                    <a:pt x="1173657" y="64566"/>
                  </a:lnTo>
                  <a:lnTo>
                    <a:pt x="1165402" y="103022"/>
                  </a:lnTo>
                  <a:lnTo>
                    <a:pt x="1173657" y="141478"/>
                  </a:lnTo>
                  <a:lnTo>
                    <a:pt x="1197495" y="172453"/>
                  </a:lnTo>
                  <a:lnTo>
                    <a:pt x="1235494" y="193116"/>
                  </a:lnTo>
                  <a:lnTo>
                    <a:pt x="1286243" y="200621"/>
                  </a:lnTo>
                  <a:lnTo>
                    <a:pt x="1336763" y="193116"/>
                  </a:lnTo>
                  <a:lnTo>
                    <a:pt x="1374648" y="172453"/>
                  </a:lnTo>
                  <a:lnTo>
                    <a:pt x="1387525" y="155689"/>
                  </a:lnTo>
                  <a:lnTo>
                    <a:pt x="1398447" y="141478"/>
                  </a:lnTo>
                  <a:lnTo>
                    <a:pt x="1406702" y="103022"/>
                  </a:lnTo>
                  <a:close/>
                </a:path>
                <a:path w="2007235" h="504190">
                  <a:moveTo>
                    <a:pt x="1509280" y="368465"/>
                  </a:moveTo>
                  <a:lnTo>
                    <a:pt x="1469351" y="368465"/>
                  </a:lnTo>
                  <a:lnTo>
                    <a:pt x="1469351" y="416369"/>
                  </a:lnTo>
                  <a:lnTo>
                    <a:pt x="1405204" y="416369"/>
                  </a:lnTo>
                  <a:lnTo>
                    <a:pt x="1405204" y="368465"/>
                  </a:lnTo>
                  <a:lnTo>
                    <a:pt x="1365275" y="368465"/>
                  </a:lnTo>
                  <a:lnTo>
                    <a:pt x="1365275" y="499516"/>
                  </a:lnTo>
                  <a:lnTo>
                    <a:pt x="1405204" y="499516"/>
                  </a:lnTo>
                  <a:lnTo>
                    <a:pt x="1405204" y="450786"/>
                  </a:lnTo>
                  <a:lnTo>
                    <a:pt x="1469351" y="450786"/>
                  </a:lnTo>
                  <a:lnTo>
                    <a:pt x="1469351" y="499516"/>
                  </a:lnTo>
                  <a:lnTo>
                    <a:pt x="1509280" y="499516"/>
                  </a:lnTo>
                  <a:lnTo>
                    <a:pt x="1509280" y="450786"/>
                  </a:lnTo>
                  <a:lnTo>
                    <a:pt x="1509280" y="416369"/>
                  </a:lnTo>
                  <a:lnTo>
                    <a:pt x="1509280" y="368465"/>
                  </a:lnTo>
                  <a:close/>
                </a:path>
                <a:path w="2007235" h="504190">
                  <a:moveTo>
                    <a:pt x="1683512" y="368465"/>
                  </a:moveTo>
                  <a:lnTo>
                    <a:pt x="1648269" y="368465"/>
                  </a:lnTo>
                  <a:lnTo>
                    <a:pt x="1579448" y="444728"/>
                  </a:lnTo>
                  <a:lnTo>
                    <a:pt x="1579448" y="368465"/>
                  </a:lnTo>
                  <a:lnTo>
                    <a:pt x="1539532" y="368465"/>
                  </a:lnTo>
                  <a:lnTo>
                    <a:pt x="1539532" y="499516"/>
                  </a:lnTo>
                  <a:lnTo>
                    <a:pt x="1574761" y="499516"/>
                  </a:lnTo>
                  <a:lnTo>
                    <a:pt x="1624215" y="444728"/>
                  </a:lnTo>
                  <a:lnTo>
                    <a:pt x="1643608" y="423252"/>
                  </a:lnTo>
                  <a:lnTo>
                    <a:pt x="1643608" y="499516"/>
                  </a:lnTo>
                  <a:lnTo>
                    <a:pt x="1683512" y="499516"/>
                  </a:lnTo>
                  <a:lnTo>
                    <a:pt x="1683512" y="423252"/>
                  </a:lnTo>
                  <a:lnTo>
                    <a:pt x="1683512" y="368465"/>
                  </a:lnTo>
                  <a:close/>
                </a:path>
                <a:path w="2007235" h="504190">
                  <a:moveTo>
                    <a:pt x="1706829" y="102628"/>
                  </a:moveTo>
                  <a:lnTo>
                    <a:pt x="1699120" y="67500"/>
                  </a:lnTo>
                  <a:lnTo>
                    <a:pt x="1691424" y="58483"/>
                  </a:lnTo>
                  <a:lnTo>
                    <a:pt x="1676857" y="41440"/>
                  </a:lnTo>
                  <a:lnTo>
                    <a:pt x="1649514" y="28778"/>
                  </a:lnTo>
                  <a:lnTo>
                    <a:pt x="1649514" y="102628"/>
                  </a:lnTo>
                  <a:lnTo>
                    <a:pt x="1646301" y="119468"/>
                  </a:lnTo>
                  <a:lnTo>
                    <a:pt x="1636293" y="132461"/>
                  </a:lnTo>
                  <a:lnTo>
                    <a:pt x="1618957" y="141084"/>
                  </a:lnTo>
                  <a:lnTo>
                    <a:pt x="1593735" y="144856"/>
                  </a:lnTo>
                  <a:lnTo>
                    <a:pt x="1593735" y="58483"/>
                  </a:lnTo>
                  <a:lnTo>
                    <a:pt x="1618957" y="62547"/>
                  </a:lnTo>
                  <a:lnTo>
                    <a:pt x="1636293" y="71843"/>
                  </a:lnTo>
                  <a:lnTo>
                    <a:pt x="1646301" y="85496"/>
                  </a:lnTo>
                  <a:lnTo>
                    <a:pt x="1649514" y="102628"/>
                  </a:lnTo>
                  <a:lnTo>
                    <a:pt x="1649514" y="28778"/>
                  </a:lnTo>
                  <a:lnTo>
                    <a:pt x="1641297" y="24968"/>
                  </a:lnTo>
                  <a:lnTo>
                    <a:pt x="1593735" y="18580"/>
                  </a:lnTo>
                  <a:lnTo>
                    <a:pt x="1593735" y="0"/>
                  </a:lnTo>
                  <a:lnTo>
                    <a:pt x="1537563" y="0"/>
                  </a:lnTo>
                  <a:lnTo>
                    <a:pt x="1537563" y="18580"/>
                  </a:lnTo>
                  <a:lnTo>
                    <a:pt x="1537563" y="58483"/>
                  </a:lnTo>
                  <a:lnTo>
                    <a:pt x="1537563" y="144856"/>
                  </a:lnTo>
                  <a:lnTo>
                    <a:pt x="1512506" y="141084"/>
                  </a:lnTo>
                  <a:lnTo>
                    <a:pt x="1495158" y="132461"/>
                  </a:lnTo>
                  <a:lnTo>
                    <a:pt x="1485074" y="119468"/>
                  </a:lnTo>
                  <a:lnTo>
                    <a:pt x="1481797" y="102628"/>
                  </a:lnTo>
                  <a:lnTo>
                    <a:pt x="1485074" y="85496"/>
                  </a:lnTo>
                  <a:lnTo>
                    <a:pt x="1495158" y="71843"/>
                  </a:lnTo>
                  <a:lnTo>
                    <a:pt x="1512506" y="62547"/>
                  </a:lnTo>
                  <a:lnTo>
                    <a:pt x="1537563" y="58483"/>
                  </a:lnTo>
                  <a:lnTo>
                    <a:pt x="1537563" y="18580"/>
                  </a:lnTo>
                  <a:lnTo>
                    <a:pt x="1490218" y="24968"/>
                  </a:lnTo>
                  <a:lnTo>
                    <a:pt x="1454785" y="41440"/>
                  </a:lnTo>
                  <a:lnTo>
                    <a:pt x="1432560" y="67500"/>
                  </a:lnTo>
                  <a:lnTo>
                    <a:pt x="1424863" y="102628"/>
                  </a:lnTo>
                  <a:lnTo>
                    <a:pt x="1432560" y="137401"/>
                  </a:lnTo>
                  <a:lnTo>
                    <a:pt x="1454785" y="162661"/>
                  </a:lnTo>
                  <a:lnTo>
                    <a:pt x="1490218" y="178346"/>
                  </a:lnTo>
                  <a:lnTo>
                    <a:pt x="1537563" y="184353"/>
                  </a:lnTo>
                  <a:lnTo>
                    <a:pt x="1537563" y="202946"/>
                  </a:lnTo>
                  <a:lnTo>
                    <a:pt x="1593735" y="202946"/>
                  </a:lnTo>
                  <a:lnTo>
                    <a:pt x="1593735" y="184353"/>
                  </a:lnTo>
                  <a:lnTo>
                    <a:pt x="1641297" y="178346"/>
                  </a:lnTo>
                  <a:lnTo>
                    <a:pt x="1676857" y="162661"/>
                  </a:lnTo>
                  <a:lnTo>
                    <a:pt x="1692567" y="144856"/>
                  </a:lnTo>
                  <a:lnTo>
                    <a:pt x="1699120" y="137401"/>
                  </a:lnTo>
                  <a:lnTo>
                    <a:pt x="1706829" y="102628"/>
                  </a:lnTo>
                  <a:close/>
                </a:path>
                <a:path w="2007235" h="504190">
                  <a:moveTo>
                    <a:pt x="1846999" y="368465"/>
                  </a:moveTo>
                  <a:lnTo>
                    <a:pt x="1713750" y="368465"/>
                  </a:lnTo>
                  <a:lnTo>
                    <a:pt x="1713750" y="499516"/>
                  </a:lnTo>
                  <a:lnTo>
                    <a:pt x="1846999" y="499516"/>
                  </a:lnTo>
                  <a:lnTo>
                    <a:pt x="1846999" y="469506"/>
                  </a:lnTo>
                  <a:lnTo>
                    <a:pt x="1753679" y="469506"/>
                  </a:lnTo>
                  <a:lnTo>
                    <a:pt x="1753679" y="446379"/>
                  </a:lnTo>
                  <a:lnTo>
                    <a:pt x="1841487" y="446379"/>
                  </a:lnTo>
                  <a:lnTo>
                    <a:pt x="1841487" y="420217"/>
                  </a:lnTo>
                  <a:lnTo>
                    <a:pt x="1753679" y="420217"/>
                  </a:lnTo>
                  <a:lnTo>
                    <a:pt x="1753679" y="398462"/>
                  </a:lnTo>
                  <a:lnTo>
                    <a:pt x="1846999" y="398462"/>
                  </a:lnTo>
                  <a:lnTo>
                    <a:pt x="1846999" y="368465"/>
                  </a:lnTo>
                  <a:close/>
                </a:path>
                <a:path w="2007235" h="504190">
                  <a:moveTo>
                    <a:pt x="2006765" y="102628"/>
                  </a:moveTo>
                  <a:lnTo>
                    <a:pt x="1999056" y="67500"/>
                  </a:lnTo>
                  <a:lnTo>
                    <a:pt x="1991347" y="58483"/>
                  </a:lnTo>
                  <a:lnTo>
                    <a:pt x="1976793" y="41440"/>
                  </a:lnTo>
                  <a:lnTo>
                    <a:pt x="1949437" y="28765"/>
                  </a:lnTo>
                  <a:lnTo>
                    <a:pt x="1949437" y="102628"/>
                  </a:lnTo>
                  <a:lnTo>
                    <a:pt x="1946224" y="119468"/>
                  </a:lnTo>
                  <a:lnTo>
                    <a:pt x="1936216" y="132461"/>
                  </a:lnTo>
                  <a:lnTo>
                    <a:pt x="1918881" y="141084"/>
                  </a:lnTo>
                  <a:lnTo>
                    <a:pt x="1893658" y="144856"/>
                  </a:lnTo>
                  <a:lnTo>
                    <a:pt x="1893658" y="58483"/>
                  </a:lnTo>
                  <a:lnTo>
                    <a:pt x="1918881" y="62547"/>
                  </a:lnTo>
                  <a:lnTo>
                    <a:pt x="1936216" y="71843"/>
                  </a:lnTo>
                  <a:lnTo>
                    <a:pt x="1946224" y="85496"/>
                  </a:lnTo>
                  <a:lnTo>
                    <a:pt x="1949437" y="102628"/>
                  </a:lnTo>
                  <a:lnTo>
                    <a:pt x="1949437" y="28765"/>
                  </a:lnTo>
                  <a:lnTo>
                    <a:pt x="1941245" y="24968"/>
                  </a:lnTo>
                  <a:lnTo>
                    <a:pt x="1893658" y="18580"/>
                  </a:lnTo>
                  <a:lnTo>
                    <a:pt x="1893658" y="0"/>
                  </a:lnTo>
                  <a:lnTo>
                    <a:pt x="1837499" y="0"/>
                  </a:lnTo>
                  <a:lnTo>
                    <a:pt x="1837499" y="18580"/>
                  </a:lnTo>
                  <a:lnTo>
                    <a:pt x="1837499" y="58483"/>
                  </a:lnTo>
                  <a:lnTo>
                    <a:pt x="1837499" y="144856"/>
                  </a:lnTo>
                  <a:lnTo>
                    <a:pt x="1812455" y="141084"/>
                  </a:lnTo>
                  <a:lnTo>
                    <a:pt x="1795094" y="132461"/>
                  </a:lnTo>
                  <a:lnTo>
                    <a:pt x="1784997" y="119468"/>
                  </a:lnTo>
                  <a:lnTo>
                    <a:pt x="1781733" y="102628"/>
                  </a:lnTo>
                  <a:lnTo>
                    <a:pt x="1784997" y="85496"/>
                  </a:lnTo>
                  <a:lnTo>
                    <a:pt x="1795094" y="71843"/>
                  </a:lnTo>
                  <a:lnTo>
                    <a:pt x="1812455" y="62547"/>
                  </a:lnTo>
                  <a:lnTo>
                    <a:pt x="1837499" y="58483"/>
                  </a:lnTo>
                  <a:lnTo>
                    <a:pt x="1837499" y="18580"/>
                  </a:lnTo>
                  <a:lnTo>
                    <a:pt x="1790153" y="24968"/>
                  </a:lnTo>
                  <a:lnTo>
                    <a:pt x="1754720" y="41440"/>
                  </a:lnTo>
                  <a:lnTo>
                    <a:pt x="1732508" y="67500"/>
                  </a:lnTo>
                  <a:lnTo>
                    <a:pt x="1724812" y="102628"/>
                  </a:lnTo>
                  <a:lnTo>
                    <a:pt x="1732508" y="137401"/>
                  </a:lnTo>
                  <a:lnTo>
                    <a:pt x="1754720" y="162661"/>
                  </a:lnTo>
                  <a:lnTo>
                    <a:pt x="1790153" y="178346"/>
                  </a:lnTo>
                  <a:lnTo>
                    <a:pt x="1837499" y="184353"/>
                  </a:lnTo>
                  <a:lnTo>
                    <a:pt x="1837499" y="202946"/>
                  </a:lnTo>
                  <a:lnTo>
                    <a:pt x="1893658" y="202946"/>
                  </a:lnTo>
                  <a:lnTo>
                    <a:pt x="1893658" y="184353"/>
                  </a:lnTo>
                  <a:lnTo>
                    <a:pt x="1941245" y="178346"/>
                  </a:lnTo>
                  <a:lnTo>
                    <a:pt x="1976793" y="162661"/>
                  </a:lnTo>
                  <a:lnTo>
                    <a:pt x="1992490" y="144856"/>
                  </a:lnTo>
                  <a:lnTo>
                    <a:pt x="1999056" y="137401"/>
                  </a:lnTo>
                  <a:lnTo>
                    <a:pt x="2006765" y="1026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18">
            <a:extLst>
              <a:ext uri="{FF2B5EF4-FFF2-40B4-BE49-F238E27FC236}">
                <a16:creationId xmlns:a16="http://schemas.microsoft.com/office/drawing/2014/main" id="{CF355539-EAD6-4BD2-BE6A-C5BDF31C30DE}"/>
              </a:ext>
            </a:extLst>
          </p:cNvPr>
          <p:cNvSpPr txBox="1">
            <a:spLocks noGrp="1"/>
          </p:cNvSpPr>
          <p:nvPr>
            <p:ph type="title" idx="4294967295" hasCustomPrompt="1"/>
          </p:nvPr>
        </p:nvSpPr>
        <p:spPr>
          <a:xfrm>
            <a:off x="1238251" y="4343901"/>
            <a:ext cx="16783050" cy="1841163"/>
          </a:xfrm>
          <a:prstGeom prst="rect">
            <a:avLst/>
          </a:prstGeom>
        </p:spPr>
        <p:txBody>
          <a:bodyPr vert="horz" wrap="square" lIns="0" tIns="15258" rIns="0" bIns="0" rtlCol="0" anchor="ctr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marL="12715">
              <a:lnSpc>
                <a:spcPct val="100000"/>
              </a:lnSpc>
              <a:spcBef>
                <a:spcPts val="120"/>
              </a:spcBef>
            </a:pPr>
            <a:r>
              <a:rPr lang="ru-RU" sz="11864" dirty="0"/>
              <a:t>Заголовок слайда</a:t>
            </a:r>
            <a:endParaRPr sz="11864" dirty="0"/>
          </a:p>
        </p:txBody>
      </p:sp>
    </p:spTree>
    <p:extLst>
      <p:ext uri="{BB962C8B-B14F-4D97-AF65-F5344CB8AC3E}">
        <p14:creationId xmlns:p14="http://schemas.microsoft.com/office/powerpoint/2010/main" val="68549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DE34C451-12B5-554E-A90F-749B45730EDB}"/>
              </a:ext>
            </a:extLst>
          </p:cNvPr>
          <p:cNvSpPr/>
          <p:nvPr userDrawn="1"/>
        </p:nvSpPr>
        <p:spPr>
          <a:xfrm>
            <a:off x="0" y="9926399"/>
            <a:ext cx="20104100" cy="1382395"/>
          </a:xfrm>
          <a:custGeom>
            <a:avLst/>
            <a:gdLst/>
            <a:ahLst/>
            <a:cxnLst/>
            <a:rect l="l" t="t" r="r" b="b"/>
            <a:pathLst>
              <a:path w="20104100" h="1382395">
                <a:moveTo>
                  <a:pt x="20104099" y="0"/>
                </a:moveTo>
                <a:lnTo>
                  <a:pt x="0" y="0"/>
                </a:lnTo>
                <a:lnTo>
                  <a:pt x="0" y="1382156"/>
                </a:lnTo>
                <a:lnTo>
                  <a:pt x="20104099" y="13821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6">
            <a:extLst>
              <a:ext uri="{FF2B5EF4-FFF2-40B4-BE49-F238E27FC236}">
                <a16:creationId xmlns:a16="http://schemas.microsoft.com/office/drawing/2014/main" id="{79EE8ABE-BFE9-DC4F-A786-75CEF0EF6234}"/>
              </a:ext>
            </a:extLst>
          </p:cNvPr>
          <p:cNvGrpSpPr/>
          <p:nvPr userDrawn="1"/>
        </p:nvGrpSpPr>
        <p:grpSpPr>
          <a:xfrm>
            <a:off x="817269" y="10229633"/>
            <a:ext cx="3065145" cy="805180"/>
            <a:chOff x="817269" y="10229633"/>
            <a:chExt cx="3065145" cy="805180"/>
          </a:xfrm>
        </p:grpSpPr>
        <p:pic>
          <p:nvPicPr>
            <p:cNvPr id="14" name="object 7">
              <a:extLst>
                <a:ext uri="{FF2B5EF4-FFF2-40B4-BE49-F238E27FC236}">
                  <a16:creationId xmlns:a16="http://schemas.microsoft.com/office/drawing/2014/main" id="{4951193B-BD1F-2D41-B6DE-123D6845FE5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69" y="10229633"/>
              <a:ext cx="908102" cy="805179"/>
            </a:xfrm>
            <a:prstGeom prst="rect">
              <a:avLst/>
            </a:prstGeom>
          </p:spPr>
        </p:pic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BABEDE73-B6EF-5744-92B1-2B33FE793B11}"/>
                </a:ext>
              </a:extLst>
            </p:cNvPr>
            <p:cNvSpPr/>
            <p:nvPr/>
          </p:nvSpPr>
          <p:spPr>
            <a:xfrm>
              <a:off x="1875599" y="10416177"/>
              <a:ext cx="2007235" cy="504190"/>
            </a:xfrm>
            <a:custGeom>
              <a:avLst/>
              <a:gdLst/>
              <a:ahLst/>
              <a:cxnLst/>
              <a:rect l="l" t="t" r="r" b="b"/>
              <a:pathLst>
                <a:path w="2007235" h="504190">
                  <a:moveTo>
                    <a:pt x="172339" y="434263"/>
                  </a:moveTo>
                  <a:lnTo>
                    <a:pt x="166471" y="406933"/>
                  </a:lnTo>
                  <a:lnTo>
                    <a:pt x="158915" y="397090"/>
                  </a:lnTo>
                  <a:lnTo>
                    <a:pt x="149555" y="384911"/>
                  </a:lnTo>
                  <a:lnTo>
                    <a:pt x="130479" y="374510"/>
                  </a:lnTo>
                  <a:lnTo>
                    <a:pt x="130479" y="434263"/>
                  </a:lnTo>
                  <a:lnTo>
                    <a:pt x="127355" y="449173"/>
                  </a:lnTo>
                  <a:lnTo>
                    <a:pt x="118503" y="461035"/>
                  </a:lnTo>
                  <a:lnTo>
                    <a:pt x="104698" y="468871"/>
                  </a:lnTo>
                  <a:lnTo>
                    <a:pt x="86702" y="471703"/>
                  </a:lnTo>
                  <a:lnTo>
                    <a:pt x="68592" y="468871"/>
                  </a:lnTo>
                  <a:lnTo>
                    <a:pt x="54800" y="461035"/>
                  </a:lnTo>
                  <a:lnTo>
                    <a:pt x="46012" y="449173"/>
                  </a:lnTo>
                  <a:lnTo>
                    <a:pt x="42926" y="434263"/>
                  </a:lnTo>
                  <a:lnTo>
                    <a:pt x="46012" y="419392"/>
                  </a:lnTo>
                  <a:lnTo>
                    <a:pt x="54800" y="407631"/>
                  </a:lnTo>
                  <a:lnTo>
                    <a:pt x="68592" y="399884"/>
                  </a:lnTo>
                  <a:lnTo>
                    <a:pt x="86702" y="397090"/>
                  </a:lnTo>
                  <a:lnTo>
                    <a:pt x="104698" y="399884"/>
                  </a:lnTo>
                  <a:lnTo>
                    <a:pt x="118503" y="407631"/>
                  </a:lnTo>
                  <a:lnTo>
                    <a:pt x="127355" y="419392"/>
                  </a:lnTo>
                  <a:lnTo>
                    <a:pt x="130479" y="434263"/>
                  </a:lnTo>
                  <a:lnTo>
                    <a:pt x="130479" y="374510"/>
                  </a:lnTo>
                  <a:lnTo>
                    <a:pt x="122618" y="370217"/>
                  </a:lnTo>
                  <a:lnTo>
                    <a:pt x="86702" y="364883"/>
                  </a:lnTo>
                  <a:lnTo>
                    <a:pt x="50634" y="370217"/>
                  </a:lnTo>
                  <a:lnTo>
                    <a:pt x="23622" y="384911"/>
                  </a:lnTo>
                  <a:lnTo>
                    <a:pt x="6667" y="406933"/>
                  </a:lnTo>
                  <a:lnTo>
                    <a:pt x="800" y="434263"/>
                  </a:lnTo>
                  <a:lnTo>
                    <a:pt x="6667" y="461594"/>
                  </a:lnTo>
                  <a:lnTo>
                    <a:pt x="23622" y="483616"/>
                  </a:lnTo>
                  <a:lnTo>
                    <a:pt x="50634" y="498309"/>
                  </a:lnTo>
                  <a:lnTo>
                    <a:pt x="86702" y="503643"/>
                  </a:lnTo>
                  <a:lnTo>
                    <a:pt x="122618" y="498309"/>
                  </a:lnTo>
                  <a:lnTo>
                    <a:pt x="149555" y="483616"/>
                  </a:lnTo>
                  <a:lnTo>
                    <a:pt x="158699" y="471703"/>
                  </a:lnTo>
                  <a:lnTo>
                    <a:pt x="166471" y="461594"/>
                  </a:lnTo>
                  <a:lnTo>
                    <a:pt x="172339" y="434263"/>
                  </a:lnTo>
                  <a:close/>
                </a:path>
                <a:path w="2007235" h="504190">
                  <a:moveTo>
                    <a:pt x="217665" y="10452"/>
                  </a:moveTo>
                  <a:lnTo>
                    <a:pt x="0" y="10452"/>
                  </a:lnTo>
                  <a:lnTo>
                    <a:pt x="0" y="59651"/>
                  </a:lnTo>
                  <a:lnTo>
                    <a:pt x="79794" y="59651"/>
                  </a:lnTo>
                  <a:lnTo>
                    <a:pt x="79794" y="194805"/>
                  </a:lnTo>
                  <a:lnTo>
                    <a:pt x="137883" y="194805"/>
                  </a:lnTo>
                  <a:lnTo>
                    <a:pt x="137883" y="59651"/>
                  </a:lnTo>
                  <a:lnTo>
                    <a:pt x="217665" y="59651"/>
                  </a:lnTo>
                  <a:lnTo>
                    <a:pt x="217665" y="10452"/>
                  </a:lnTo>
                  <a:close/>
                </a:path>
                <a:path w="2007235" h="504190">
                  <a:moveTo>
                    <a:pt x="342188" y="457390"/>
                  </a:moveTo>
                  <a:lnTo>
                    <a:pt x="340588" y="445541"/>
                  </a:lnTo>
                  <a:lnTo>
                    <a:pt x="340448" y="444461"/>
                  </a:lnTo>
                  <a:lnTo>
                    <a:pt x="335483" y="433819"/>
                  </a:lnTo>
                  <a:lnTo>
                    <a:pt x="304177" y="417042"/>
                  </a:lnTo>
                  <a:lnTo>
                    <a:pt x="304177" y="451878"/>
                  </a:lnTo>
                  <a:lnTo>
                    <a:pt x="304177" y="459587"/>
                  </a:lnTo>
                  <a:lnTo>
                    <a:pt x="302260" y="463727"/>
                  </a:lnTo>
                  <a:lnTo>
                    <a:pt x="297573" y="465378"/>
                  </a:lnTo>
                  <a:lnTo>
                    <a:pt x="295376" y="466204"/>
                  </a:lnTo>
                  <a:lnTo>
                    <a:pt x="292341" y="466483"/>
                  </a:lnTo>
                  <a:lnTo>
                    <a:pt x="233984" y="466483"/>
                  </a:lnTo>
                  <a:lnTo>
                    <a:pt x="233984" y="445541"/>
                  </a:lnTo>
                  <a:lnTo>
                    <a:pt x="292900" y="445541"/>
                  </a:lnTo>
                  <a:lnTo>
                    <a:pt x="296481" y="445820"/>
                  </a:lnTo>
                  <a:lnTo>
                    <a:pt x="302539" y="448856"/>
                  </a:lnTo>
                  <a:lnTo>
                    <a:pt x="304177" y="451878"/>
                  </a:lnTo>
                  <a:lnTo>
                    <a:pt x="304177" y="417042"/>
                  </a:lnTo>
                  <a:lnTo>
                    <a:pt x="298157" y="416534"/>
                  </a:lnTo>
                  <a:lnTo>
                    <a:pt x="290703" y="416369"/>
                  </a:lnTo>
                  <a:lnTo>
                    <a:pt x="233984" y="416369"/>
                  </a:lnTo>
                  <a:lnTo>
                    <a:pt x="233984" y="398741"/>
                  </a:lnTo>
                  <a:lnTo>
                    <a:pt x="331444" y="398741"/>
                  </a:lnTo>
                  <a:lnTo>
                    <a:pt x="331444" y="368465"/>
                  </a:lnTo>
                  <a:lnTo>
                    <a:pt x="194056" y="368465"/>
                  </a:lnTo>
                  <a:lnTo>
                    <a:pt x="194056" y="499516"/>
                  </a:lnTo>
                  <a:lnTo>
                    <a:pt x="287121" y="499516"/>
                  </a:lnTo>
                  <a:lnTo>
                    <a:pt x="327202" y="489826"/>
                  </a:lnTo>
                  <a:lnTo>
                    <a:pt x="340906" y="466483"/>
                  </a:lnTo>
                  <a:lnTo>
                    <a:pt x="342188" y="457390"/>
                  </a:lnTo>
                  <a:close/>
                </a:path>
                <a:path w="2007235" h="504190">
                  <a:moveTo>
                    <a:pt x="443471" y="10452"/>
                  </a:moveTo>
                  <a:lnTo>
                    <a:pt x="393903" y="10452"/>
                  </a:lnTo>
                  <a:lnTo>
                    <a:pt x="297078" y="117741"/>
                  </a:lnTo>
                  <a:lnTo>
                    <a:pt x="297078" y="10452"/>
                  </a:lnTo>
                  <a:lnTo>
                    <a:pt x="240919" y="10452"/>
                  </a:lnTo>
                  <a:lnTo>
                    <a:pt x="240919" y="194805"/>
                  </a:lnTo>
                  <a:lnTo>
                    <a:pt x="290499" y="194805"/>
                  </a:lnTo>
                  <a:lnTo>
                    <a:pt x="360057" y="117741"/>
                  </a:lnTo>
                  <a:lnTo>
                    <a:pt x="387324" y="87528"/>
                  </a:lnTo>
                  <a:lnTo>
                    <a:pt x="387324" y="194805"/>
                  </a:lnTo>
                  <a:lnTo>
                    <a:pt x="443471" y="194805"/>
                  </a:lnTo>
                  <a:lnTo>
                    <a:pt x="443471" y="87528"/>
                  </a:lnTo>
                  <a:lnTo>
                    <a:pt x="443471" y="10452"/>
                  </a:lnTo>
                  <a:close/>
                </a:path>
                <a:path w="2007235" h="504190">
                  <a:moveTo>
                    <a:pt x="507682" y="416928"/>
                  </a:moveTo>
                  <a:lnTo>
                    <a:pt x="505345" y="401599"/>
                  </a:lnTo>
                  <a:lnTo>
                    <a:pt x="504583" y="400126"/>
                  </a:lnTo>
                  <a:lnTo>
                    <a:pt x="498843" y="388874"/>
                  </a:lnTo>
                  <a:lnTo>
                    <a:pt x="488988" y="379095"/>
                  </a:lnTo>
                  <a:lnTo>
                    <a:pt x="476567" y="372592"/>
                  </a:lnTo>
                  <a:lnTo>
                    <a:pt x="469214" y="370433"/>
                  </a:lnTo>
                  <a:lnTo>
                    <a:pt x="466382" y="369951"/>
                  </a:lnTo>
                  <a:lnTo>
                    <a:pt x="466382" y="410591"/>
                  </a:lnTo>
                  <a:lnTo>
                    <a:pt x="466382" y="423252"/>
                  </a:lnTo>
                  <a:lnTo>
                    <a:pt x="462800" y="429577"/>
                  </a:lnTo>
                  <a:lnTo>
                    <a:pt x="452615" y="432879"/>
                  </a:lnTo>
                  <a:lnTo>
                    <a:pt x="448754" y="433438"/>
                  </a:lnTo>
                  <a:lnTo>
                    <a:pt x="404990" y="433438"/>
                  </a:lnTo>
                  <a:lnTo>
                    <a:pt x="404990" y="400126"/>
                  </a:lnTo>
                  <a:lnTo>
                    <a:pt x="449033" y="400126"/>
                  </a:lnTo>
                  <a:lnTo>
                    <a:pt x="453440" y="400951"/>
                  </a:lnTo>
                  <a:lnTo>
                    <a:pt x="463359" y="404799"/>
                  </a:lnTo>
                  <a:lnTo>
                    <a:pt x="466382" y="410591"/>
                  </a:lnTo>
                  <a:lnTo>
                    <a:pt x="466382" y="369951"/>
                  </a:lnTo>
                  <a:lnTo>
                    <a:pt x="461949" y="369189"/>
                  </a:lnTo>
                  <a:lnTo>
                    <a:pt x="454621" y="368604"/>
                  </a:lnTo>
                  <a:lnTo>
                    <a:pt x="447103" y="368465"/>
                  </a:lnTo>
                  <a:lnTo>
                    <a:pt x="365061" y="368465"/>
                  </a:lnTo>
                  <a:lnTo>
                    <a:pt x="365061" y="499516"/>
                  </a:lnTo>
                  <a:lnTo>
                    <a:pt x="404990" y="499516"/>
                  </a:lnTo>
                  <a:lnTo>
                    <a:pt x="404990" y="464286"/>
                  </a:lnTo>
                  <a:lnTo>
                    <a:pt x="447103" y="464286"/>
                  </a:lnTo>
                  <a:lnTo>
                    <a:pt x="488632" y="454736"/>
                  </a:lnTo>
                  <a:lnTo>
                    <a:pt x="505294" y="432282"/>
                  </a:lnTo>
                  <a:lnTo>
                    <a:pt x="507682" y="416928"/>
                  </a:lnTo>
                  <a:close/>
                </a:path>
                <a:path w="2007235" h="504190">
                  <a:moveTo>
                    <a:pt x="668147" y="499516"/>
                  </a:moveTo>
                  <a:lnTo>
                    <a:pt x="660374" y="480517"/>
                  </a:lnTo>
                  <a:lnTo>
                    <a:pt x="648525" y="451612"/>
                  </a:lnTo>
                  <a:lnTo>
                    <a:pt x="626872" y="398741"/>
                  </a:lnTo>
                  <a:lnTo>
                    <a:pt x="614464" y="368465"/>
                  </a:lnTo>
                  <a:lnTo>
                    <a:pt x="605929" y="368465"/>
                  </a:lnTo>
                  <a:lnTo>
                    <a:pt x="605929" y="451612"/>
                  </a:lnTo>
                  <a:lnTo>
                    <a:pt x="564908" y="451612"/>
                  </a:lnTo>
                  <a:lnTo>
                    <a:pt x="583907" y="398741"/>
                  </a:lnTo>
                  <a:lnTo>
                    <a:pt x="586930" y="398741"/>
                  </a:lnTo>
                  <a:lnTo>
                    <a:pt x="605929" y="451612"/>
                  </a:lnTo>
                  <a:lnTo>
                    <a:pt x="605929" y="368465"/>
                  </a:lnTo>
                  <a:lnTo>
                    <a:pt x="556094" y="368465"/>
                  </a:lnTo>
                  <a:lnTo>
                    <a:pt x="502412" y="499516"/>
                  </a:lnTo>
                  <a:lnTo>
                    <a:pt x="547560" y="499516"/>
                  </a:lnTo>
                  <a:lnTo>
                    <a:pt x="554990" y="480517"/>
                  </a:lnTo>
                  <a:lnTo>
                    <a:pt x="615569" y="480517"/>
                  </a:lnTo>
                  <a:lnTo>
                    <a:pt x="623277" y="499516"/>
                  </a:lnTo>
                  <a:lnTo>
                    <a:pt x="668147" y="499516"/>
                  </a:lnTo>
                  <a:close/>
                </a:path>
                <a:path w="2007235" h="504190">
                  <a:moveTo>
                    <a:pt x="688568" y="10452"/>
                  </a:moveTo>
                  <a:lnTo>
                    <a:pt x="632421" y="10452"/>
                  </a:lnTo>
                  <a:lnTo>
                    <a:pt x="632421" y="77851"/>
                  </a:lnTo>
                  <a:lnTo>
                    <a:pt x="542175" y="77851"/>
                  </a:lnTo>
                  <a:lnTo>
                    <a:pt x="542175" y="10452"/>
                  </a:lnTo>
                  <a:lnTo>
                    <a:pt x="486016" y="10452"/>
                  </a:lnTo>
                  <a:lnTo>
                    <a:pt x="486016" y="194805"/>
                  </a:lnTo>
                  <a:lnTo>
                    <a:pt x="542175" y="194805"/>
                  </a:lnTo>
                  <a:lnTo>
                    <a:pt x="542175" y="126263"/>
                  </a:lnTo>
                  <a:lnTo>
                    <a:pt x="632421" y="126263"/>
                  </a:lnTo>
                  <a:lnTo>
                    <a:pt x="632421" y="194805"/>
                  </a:lnTo>
                  <a:lnTo>
                    <a:pt x="688568" y="194805"/>
                  </a:lnTo>
                  <a:lnTo>
                    <a:pt x="688568" y="126263"/>
                  </a:lnTo>
                  <a:lnTo>
                    <a:pt x="688568" y="77851"/>
                  </a:lnTo>
                  <a:lnTo>
                    <a:pt x="688568" y="10452"/>
                  </a:lnTo>
                  <a:close/>
                </a:path>
                <a:path w="2007235" h="504190">
                  <a:moveTo>
                    <a:pt x="822972" y="462343"/>
                  </a:moveTo>
                  <a:lnTo>
                    <a:pt x="821194" y="451840"/>
                  </a:lnTo>
                  <a:lnTo>
                    <a:pt x="816051" y="442899"/>
                  </a:lnTo>
                  <a:lnTo>
                    <a:pt x="807745" y="435978"/>
                  </a:lnTo>
                  <a:lnTo>
                    <a:pt x="796531" y="431507"/>
                  </a:lnTo>
                  <a:lnTo>
                    <a:pt x="805916" y="426389"/>
                  </a:lnTo>
                  <a:lnTo>
                    <a:pt x="813117" y="419608"/>
                  </a:lnTo>
                  <a:lnTo>
                    <a:pt x="817753" y="411073"/>
                  </a:lnTo>
                  <a:lnTo>
                    <a:pt x="819391" y="400672"/>
                  </a:lnTo>
                  <a:lnTo>
                    <a:pt x="817689" y="391591"/>
                  </a:lnTo>
                  <a:lnTo>
                    <a:pt x="817448" y="390258"/>
                  </a:lnTo>
                  <a:lnTo>
                    <a:pt x="782180" y="366687"/>
                  </a:lnTo>
                  <a:lnTo>
                    <a:pt x="750557" y="363766"/>
                  </a:lnTo>
                  <a:lnTo>
                    <a:pt x="739025" y="364058"/>
                  </a:lnTo>
                  <a:lnTo>
                    <a:pt x="694944" y="375424"/>
                  </a:lnTo>
                  <a:lnTo>
                    <a:pt x="675932" y="405345"/>
                  </a:lnTo>
                  <a:lnTo>
                    <a:pt x="718896" y="405345"/>
                  </a:lnTo>
                  <a:lnTo>
                    <a:pt x="721639" y="399288"/>
                  </a:lnTo>
                  <a:lnTo>
                    <a:pt x="725220" y="396265"/>
                  </a:lnTo>
                  <a:lnTo>
                    <a:pt x="730453" y="394347"/>
                  </a:lnTo>
                  <a:lnTo>
                    <a:pt x="735139" y="392404"/>
                  </a:lnTo>
                  <a:lnTo>
                    <a:pt x="740638" y="391591"/>
                  </a:lnTo>
                  <a:lnTo>
                    <a:pt x="756335" y="391591"/>
                  </a:lnTo>
                  <a:lnTo>
                    <a:pt x="762939" y="392404"/>
                  </a:lnTo>
                  <a:lnTo>
                    <a:pt x="768172" y="394614"/>
                  </a:lnTo>
                  <a:lnTo>
                    <a:pt x="775335" y="397370"/>
                  </a:lnTo>
                  <a:lnTo>
                    <a:pt x="777811" y="402323"/>
                  </a:lnTo>
                  <a:lnTo>
                    <a:pt x="777811" y="411962"/>
                  </a:lnTo>
                  <a:lnTo>
                    <a:pt x="775335" y="415810"/>
                  </a:lnTo>
                  <a:lnTo>
                    <a:pt x="769556" y="417741"/>
                  </a:lnTo>
                  <a:lnTo>
                    <a:pt x="764590" y="419125"/>
                  </a:lnTo>
                  <a:lnTo>
                    <a:pt x="719442" y="419125"/>
                  </a:lnTo>
                  <a:lnTo>
                    <a:pt x="719442" y="448856"/>
                  </a:lnTo>
                  <a:lnTo>
                    <a:pt x="765975" y="448856"/>
                  </a:lnTo>
                  <a:lnTo>
                    <a:pt x="769835" y="449122"/>
                  </a:lnTo>
                  <a:lnTo>
                    <a:pt x="773404" y="450507"/>
                  </a:lnTo>
                  <a:lnTo>
                    <a:pt x="777811" y="451878"/>
                  </a:lnTo>
                  <a:lnTo>
                    <a:pt x="781113" y="455460"/>
                  </a:lnTo>
                  <a:lnTo>
                    <a:pt x="781113" y="466204"/>
                  </a:lnTo>
                  <a:lnTo>
                    <a:pt x="778637" y="470877"/>
                  </a:lnTo>
                  <a:lnTo>
                    <a:pt x="772579" y="473087"/>
                  </a:lnTo>
                  <a:lnTo>
                    <a:pt x="768718" y="474459"/>
                  </a:lnTo>
                  <a:lnTo>
                    <a:pt x="764590" y="476389"/>
                  </a:lnTo>
                  <a:lnTo>
                    <a:pt x="739533" y="476389"/>
                  </a:lnTo>
                  <a:lnTo>
                    <a:pt x="732663" y="474738"/>
                  </a:lnTo>
                  <a:lnTo>
                    <a:pt x="724395" y="470877"/>
                  </a:lnTo>
                  <a:lnTo>
                    <a:pt x="720267" y="467029"/>
                  </a:lnTo>
                  <a:lnTo>
                    <a:pt x="718896" y="461518"/>
                  </a:lnTo>
                  <a:lnTo>
                    <a:pt x="674839" y="461518"/>
                  </a:lnTo>
                  <a:lnTo>
                    <a:pt x="704303" y="497865"/>
                  </a:lnTo>
                  <a:lnTo>
                    <a:pt x="749452" y="503364"/>
                  </a:lnTo>
                  <a:lnTo>
                    <a:pt x="764616" y="502983"/>
                  </a:lnTo>
                  <a:lnTo>
                    <a:pt x="805776" y="492861"/>
                  </a:lnTo>
                  <a:lnTo>
                    <a:pt x="820953" y="474395"/>
                  </a:lnTo>
                  <a:lnTo>
                    <a:pt x="822972" y="462343"/>
                  </a:lnTo>
                  <a:close/>
                </a:path>
                <a:path w="2007235" h="504190">
                  <a:moveTo>
                    <a:pt x="928243" y="126644"/>
                  </a:moveTo>
                  <a:lnTo>
                    <a:pt x="925296" y="105473"/>
                  </a:lnTo>
                  <a:lnTo>
                    <a:pt x="924293" y="103416"/>
                  </a:lnTo>
                  <a:lnTo>
                    <a:pt x="916863" y="88011"/>
                  </a:lnTo>
                  <a:lnTo>
                    <a:pt x="903579" y="74472"/>
                  </a:lnTo>
                  <a:lnTo>
                    <a:pt x="886028" y="65062"/>
                  </a:lnTo>
                  <a:lnTo>
                    <a:pt x="876338" y="62318"/>
                  </a:lnTo>
                  <a:lnTo>
                    <a:pt x="871689" y="61645"/>
                  </a:lnTo>
                  <a:lnTo>
                    <a:pt x="871689" y="116586"/>
                  </a:lnTo>
                  <a:lnTo>
                    <a:pt x="871588" y="126644"/>
                  </a:lnTo>
                  <a:lnTo>
                    <a:pt x="851166" y="150279"/>
                  </a:lnTo>
                  <a:lnTo>
                    <a:pt x="787260" y="150279"/>
                  </a:lnTo>
                  <a:lnTo>
                    <a:pt x="787260" y="103416"/>
                  </a:lnTo>
                  <a:lnTo>
                    <a:pt x="850392" y="103416"/>
                  </a:lnTo>
                  <a:lnTo>
                    <a:pt x="856983" y="105740"/>
                  </a:lnTo>
                  <a:lnTo>
                    <a:pt x="866267" y="108826"/>
                  </a:lnTo>
                  <a:lnTo>
                    <a:pt x="871689" y="116586"/>
                  </a:lnTo>
                  <a:lnTo>
                    <a:pt x="871689" y="61645"/>
                  </a:lnTo>
                  <a:lnTo>
                    <a:pt x="866076" y="60807"/>
                  </a:lnTo>
                  <a:lnTo>
                    <a:pt x="855522" y="60172"/>
                  </a:lnTo>
                  <a:lnTo>
                    <a:pt x="844969" y="60032"/>
                  </a:lnTo>
                  <a:lnTo>
                    <a:pt x="787260" y="60032"/>
                  </a:lnTo>
                  <a:lnTo>
                    <a:pt x="787260" y="10452"/>
                  </a:lnTo>
                  <a:lnTo>
                    <a:pt x="731100" y="10452"/>
                  </a:lnTo>
                  <a:lnTo>
                    <a:pt x="731100" y="194805"/>
                  </a:lnTo>
                  <a:lnTo>
                    <a:pt x="844969" y="194805"/>
                  </a:lnTo>
                  <a:lnTo>
                    <a:pt x="854341" y="194576"/>
                  </a:lnTo>
                  <a:lnTo>
                    <a:pt x="899972" y="181660"/>
                  </a:lnTo>
                  <a:lnTo>
                    <a:pt x="924179" y="150279"/>
                  </a:lnTo>
                  <a:lnTo>
                    <a:pt x="924814" y="149047"/>
                  </a:lnTo>
                  <a:lnTo>
                    <a:pt x="928243" y="126644"/>
                  </a:lnTo>
                  <a:close/>
                </a:path>
                <a:path w="2007235" h="504190">
                  <a:moveTo>
                    <a:pt x="1007478" y="434263"/>
                  </a:moveTo>
                  <a:lnTo>
                    <a:pt x="1001598" y="406933"/>
                  </a:lnTo>
                  <a:lnTo>
                    <a:pt x="994041" y="397090"/>
                  </a:lnTo>
                  <a:lnTo>
                    <a:pt x="984681" y="384911"/>
                  </a:lnTo>
                  <a:lnTo>
                    <a:pt x="965619" y="374510"/>
                  </a:lnTo>
                  <a:lnTo>
                    <a:pt x="965619" y="434263"/>
                  </a:lnTo>
                  <a:lnTo>
                    <a:pt x="962494" y="449173"/>
                  </a:lnTo>
                  <a:lnTo>
                    <a:pt x="953643" y="461035"/>
                  </a:lnTo>
                  <a:lnTo>
                    <a:pt x="939825" y="468871"/>
                  </a:lnTo>
                  <a:lnTo>
                    <a:pt x="921842" y="471703"/>
                  </a:lnTo>
                  <a:lnTo>
                    <a:pt x="903732" y="468871"/>
                  </a:lnTo>
                  <a:lnTo>
                    <a:pt x="889939" y="461035"/>
                  </a:lnTo>
                  <a:lnTo>
                    <a:pt x="881151" y="449173"/>
                  </a:lnTo>
                  <a:lnTo>
                    <a:pt x="878065" y="434263"/>
                  </a:lnTo>
                  <a:lnTo>
                    <a:pt x="881151" y="419392"/>
                  </a:lnTo>
                  <a:lnTo>
                    <a:pt x="889939" y="407631"/>
                  </a:lnTo>
                  <a:lnTo>
                    <a:pt x="903732" y="399884"/>
                  </a:lnTo>
                  <a:lnTo>
                    <a:pt x="921842" y="397090"/>
                  </a:lnTo>
                  <a:lnTo>
                    <a:pt x="939825" y="399884"/>
                  </a:lnTo>
                  <a:lnTo>
                    <a:pt x="953643" y="407631"/>
                  </a:lnTo>
                  <a:lnTo>
                    <a:pt x="962494" y="419392"/>
                  </a:lnTo>
                  <a:lnTo>
                    <a:pt x="965619" y="434263"/>
                  </a:lnTo>
                  <a:lnTo>
                    <a:pt x="965619" y="374510"/>
                  </a:lnTo>
                  <a:lnTo>
                    <a:pt x="957757" y="370217"/>
                  </a:lnTo>
                  <a:lnTo>
                    <a:pt x="921842" y="364883"/>
                  </a:lnTo>
                  <a:lnTo>
                    <a:pt x="885774" y="370217"/>
                  </a:lnTo>
                  <a:lnTo>
                    <a:pt x="858748" y="384911"/>
                  </a:lnTo>
                  <a:lnTo>
                    <a:pt x="841806" y="406933"/>
                  </a:lnTo>
                  <a:lnTo>
                    <a:pt x="835939" y="434263"/>
                  </a:lnTo>
                  <a:lnTo>
                    <a:pt x="841806" y="461594"/>
                  </a:lnTo>
                  <a:lnTo>
                    <a:pt x="858748" y="483616"/>
                  </a:lnTo>
                  <a:lnTo>
                    <a:pt x="885774" y="498309"/>
                  </a:lnTo>
                  <a:lnTo>
                    <a:pt x="921842" y="503643"/>
                  </a:lnTo>
                  <a:lnTo>
                    <a:pt x="957757" y="498309"/>
                  </a:lnTo>
                  <a:lnTo>
                    <a:pt x="984681" y="483616"/>
                  </a:lnTo>
                  <a:lnTo>
                    <a:pt x="993838" y="471703"/>
                  </a:lnTo>
                  <a:lnTo>
                    <a:pt x="1001598" y="461594"/>
                  </a:lnTo>
                  <a:lnTo>
                    <a:pt x="1007478" y="434263"/>
                  </a:lnTo>
                  <a:close/>
                </a:path>
                <a:path w="2007235" h="504190">
                  <a:moveTo>
                    <a:pt x="1170686" y="194805"/>
                  </a:moveTo>
                  <a:lnTo>
                    <a:pt x="1102944" y="125095"/>
                  </a:lnTo>
                  <a:lnTo>
                    <a:pt x="1077353" y="98767"/>
                  </a:lnTo>
                  <a:lnTo>
                    <a:pt x="1096657" y="79794"/>
                  </a:lnTo>
                  <a:lnTo>
                    <a:pt x="1167193" y="10452"/>
                  </a:lnTo>
                  <a:lnTo>
                    <a:pt x="1096708" y="10452"/>
                  </a:lnTo>
                  <a:lnTo>
                    <a:pt x="1028928" y="79794"/>
                  </a:lnTo>
                  <a:lnTo>
                    <a:pt x="1013447" y="79794"/>
                  </a:lnTo>
                  <a:lnTo>
                    <a:pt x="1013447" y="10452"/>
                  </a:lnTo>
                  <a:lnTo>
                    <a:pt x="957275" y="10452"/>
                  </a:lnTo>
                  <a:lnTo>
                    <a:pt x="957275" y="194805"/>
                  </a:lnTo>
                  <a:lnTo>
                    <a:pt x="1013447" y="194805"/>
                  </a:lnTo>
                  <a:lnTo>
                    <a:pt x="1013447" y="125095"/>
                  </a:lnTo>
                  <a:lnTo>
                    <a:pt x="1028928" y="125095"/>
                  </a:lnTo>
                  <a:lnTo>
                    <a:pt x="1095946" y="194805"/>
                  </a:lnTo>
                  <a:lnTo>
                    <a:pt x="1170686" y="194805"/>
                  </a:lnTo>
                  <a:close/>
                </a:path>
                <a:path w="2007235" h="504190">
                  <a:moveTo>
                    <a:pt x="1177328" y="462064"/>
                  </a:moveTo>
                  <a:lnTo>
                    <a:pt x="1153363" y="431507"/>
                  </a:lnTo>
                  <a:lnTo>
                    <a:pt x="1161669" y="426720"/>
                  </a:lnTo>
                  <a:lnTo>
                    <a:pt x="1168374" y="420217"/>
                  </a:lnTo>
                  <a:lnTo>
                    <a:pt x="1172908" y="411962"/>
                  </a:lnTo>
                  <a:lnTo>
                    <a:pt x="1174546" y="402043"/>
                  </a:lnTo>
                  <a:lnTo>
                    <a:pt x="1173911" y="397649"/>
                  </a:lnTo>
                  <a:lnTo>
                    <a:pt x="1173111" y="392049"/>
                  </a:lnTo>
                  <a:lnTo>
                    <a:pt x="1140142" y="369150"/>
                  </a:lnTo>
                  <a:lnTo>
                    <a:pt x="1136827" y="368909"/>
                  </a:lnTo>
                  <a:lnTo>
                    <a:pt x="1136827" y="453263"/>
                  </a:lnTo>
                  <a:lnTo>
                    <a:pt x="1136827" y="462343"/>
                  </a:lnTo>
                  <a:lnTo>
                    <a:pt x="1134630" y="466204"/>
                  </a:lnTo>
                  <a:lnTo>
                    <a:pt x="1129677" y="468122"/>
                  </a:lnTo>
                  <a:lnTo>
                    <a:pt x="1127480" y="468960"/>
                  </a:lnTo>
                  <a:lnTo>
                    <a:pt x="1124445" y="469226"/>
                  </a:lnTo>
                  <a:lnTo>
                    <a:pt x="1067181" y="469226"/>
                  </a:lnTo>
                  <a:lnTo>
                    <a:pt x="1067181" y="446925"/>
                  </a:lnTo>
                  <a:lnTo>
                    <a:pt x="1124991" y="446925"/>
                  </a:lnTo>
                  <a:lnTo>
                    <a:pt x="1128039" y="447205"/>
                  </a:lnTo>
                  <a:lnTo>
                    <a:pt x="1134630" y="449681"/>
                  </a:lnTo>
                  <a:lnTo>
                    <a:pt x="1136827" y="453263"/>
                  </a:lnTo>
                  <a:lnTo>
                    <a:pt x="1136827" y="368909"/>
                  </a:lnTo>
                  <a:lnTo>
                    <a:pt x="1135189" y="368795"/>
                  </a:lnTo>
                  <a:lnTo>
                    <a:pt x="1135189" y="404253"/>
                  </a:lnTo>
                  <a:lnTo>
                    <a:pt x="1135189" y="413067"/>
                  </a:lnTo>
                  <a:lnTo>
                    <a:pt x="1132979" y="416928"/>
                  </a:lnTo>
                  <a:lnTo>
                    <a:pt x="1128039" y="419125"/>
                  </a:lnTo>
                  <a:lnTo>
                    <a:pt x="1126109" y="419950"/>
                  </a:lnTo>
                  <a:lnTo>
                    <a:pt x="1123073" y="420217"/>
                  </a:lnTo>
                  <a:lnTo>
                    <a:pt x="1067181" y="420217"/>
                  </a:lnTo>
                  <a:lnTo>
                    <a:pt x="1067181" y="397649"/>
                  </a:lnTo>
                  <a:lnTo>
                    <a:pt x="1123073" y="397649"/>
                  </a:lnTo>
                  <a:lnTo>
                    <a:pt x="1126109" y="397929"/>
                  </a:lnTo>
                  <a:lnTo>
                    <a:pt x="1128306" y="398741"/>
                  </a:lnTo>
                  <a:lnTo>
                    <a:pt x="1132979" y="400405"/>
                  </a:lnTo>
                  <a:lnTo>
                    <a:pt x="1135189" y="404253"/>
                  </a:lnTo>
                  <a:lnTo>
                    <a:pt x="1135189" y="368795"/>
                  </a:lnTo>
                  <a:lnTo>
                    <a:pt x="1132890" y="368617"/>
                  </a:lnTo>
                  <a:lnTo>
                    <a:pt x="1124445" y="368465"/>
                  </a:lnTo>
                  <a:lnTo>
                    <a:pt x="1029182" y="368465"/>
                  </a:lnTo>
                  <a:lnTo>
                    <a:pt x="1029182" y="499516"/>
                  </a:lnTo>
                  <a:lnTo>
                    <a:pt x="1126375" y="499516"/>
                  </a:lnTo>
                  <a:lnTo>
                    <a:pt x="1163497" y="490486"/>
                  </a:lnTo>
                  <a:lnTo>
                    <a:pt x="1176248" y="469226"/>
                  </a:lnTo>
                  <a:lnTo>
                    <a:pt x="1177328" y="462064"/>
                  </a:lnTo>
                  <a:close/>
                </a:path>
                <a:path w="2007235" h="504190">
                  <a:moveTo>
                    <a:pt x="1348422" y="499516"/>
                  </a:moveTo>
                  <a:lnTo>
                    <a:pt x="1340637" y="480517"/>
                  </a:lnTo>
                  <a:lnTo>
                    <a:pt x="1328801" y="451612"/>
                  </a:lnTo>
                  <a:lnTo>
                    <a:pt x="1307134" y="398741"/>
                  </a:lnTo>
                  <a:lnTo>
                    <a:pt x="1294726" y="368465"/>
                  </a:lnTo>
                  <a:lnTo>
                    <a:pt x="1286192" y="368465"/>
                  </a:lnTo>
                  <a:lnTo>
                    <a:pt x="1286192" y="451612"/>
                  </a:lnTo>
                  <a:lnTo>
                    <a:pt x="1245171" y="451612"/>
                  </a:lnTo>
                  <a:lnTo>
                    <a:pt x="1264170" y="398741"/>
                  </a:lnTo>
                  <a:lnTo>
                    <a:pt x="1267193" y="398741"/>
                  </a:lnTo>
                  <a:lnTo>
                    <a:pt x="1286192" y="451612"/>
                  </a:lnTo>
                  <a:lnTo>
                    <a:pt x="1286192" y="368465"/>
                  </a:lnTo>
                  <a:lnTo>
                    <a:pt x="1236357" y="368465"/>
                  </a:lnTo>
                  <a:lnTo>
                    <a:pt x="1182674" y="499516"/>
                  </a:lnTo>
                  <a:lnTo>
                    <a:pt x="1227823" y="499516"/>
                  </a:lnTo>
                  <a:lnTo>
                    <a:pt x="1235240" y="480517"/>
                  </a:lnTo>
                  <a:lnTo>
                    <a:pt x="1295831" y="480517"/>
                  </a:lnTo>
                  <a:lnTo>
                    <a:pt x="1303528" y="499516"/>
                  </a:lnTo>
                  <a:lnTo>
                    <a:pt x="1348422" y="499516"/>
                  </a:lnTo>
                  <a:close/>
                </a:path>
                <a:path w="2007235" h="504190">
                  <a:moveTo>
                    <a:pt x="1406702" y="103022"/>
                  </a:moveTo>
                  <a:lnTo>
                    <a:pt x="1398447" y="64566"/>
                  </a:lnTo>
                  <a:lnTo>
                    <a:pt x="1387817" y="50736"/>
                  </a:lnTo>
                  <a:lnTo>
                    <a:pt x="1374648" y="33604"/>
                  </a:lnTo>
                  <a:lnTo>
                    <a:pt x="1347825" y="18986"/>
                  </a:lnTo>
                  <a:lnTo>
                    <a:pt x="1347825" y="103022"/>
                  </a:lnTo>
                  <a:lnTo>
                    <a:pt x="1343431" y="123990"/>
                  </a:lnTo>
                  <a:lnTo>
                    <a:pt x="1330972" y="140690"/>
                  </a:lnTo>
                  <a:lnTo>
                    <a:pt x="1311554" y="151714"/>
                  </a:lnTo>
                  <a:lnTo>
                    <a:pt x="1286243" y="155689"/>
                  </a:lnTo>
                  <a:lnTo>
                    <a:pt x="1260767" y="151714"/>
                  </a:lnTo>
                  <a:lnTo>
                    <a:pt x="1241361" y="140690"/>
                  </a:lnTo>
                  <a:lnTo>
                    <a:pt x="1229004" y="123990"/>
                  </a:lnTo>
                  <a:lnTo>
                    <a:pt x="1224661" y="103022"/>
                  </a:lnTo>
                  <a:lnTo>
                    <a:pt x="1229004" y="82105"/>
                  </a:lnTo>
                  <a:lnTo>
                    <a:pt x="1241361" y="65557"/>
                  </a:lnTo>
                  <a:lnTo>
                    <a:pt x="1260767" y="54660"/>
                  </a:lnTo>
                  <a:lnTo>
                    <a:pt x="1286243" y="50736"/>
                  </a:lnTo>
                  <a:lnTo>
                    <a:pt x="1311554" y="54660"/>
                  </a:lnTo>
                  <a:lnTo>
                    <a:pt x="1330972" y="65557"/>
                  </a:lnTo>
                  <a:lnTo>
                    <a:pt x="1343431" y="82105"/>
                  </a:lnTo>
                  <a:lnTo>
                    <a:pt x="1347825" y="103022"/>
                  </a:lnTo>
                  <a:lnTo>
                    <a:pt x="1347825" y="18986"/>
                  </a:lnTo>
                  <a:lnTo>
                    <a:pt x="1336763" y="12941"/>
                  </a:lnTo>
                  <a:lnTo>
                    <a:pt x="1286243" y="5435"/>
                  </a:lnTo>
                  <a:lnTo>
                    <a:pt x="1235494" y="12941"/>
                  </a:lnTo>
                  <a:lnTo>
                    <a:pt x="1197495" y="33604"/>
                  </a:lnTo>
                  <a:lnTo>
                    <a:pt x="1173657" y="64566"/>
                  </a:lnTo>
                  <a:lnTo>
                    <a:pt x="1165402" y="103022"/>
                  </a:lnTo>
                  <a:lnTo>
                    <a:pt x="1173657" y="141478"/>
                  </a:lnTo>
                  <a:lnTo>
                    <a:pt x="1197495" y="172453"/>
                  </a:lnTo>
                  <a:lnTo>
                    <a:pt x="1235494" y="193116"/>
                  </a:lnTo>
                  <a:lnTo>
                    <a:pt x="1286243" y="200621"/>
                  </a:lnTo>
                  <a:lnTo>
                    <a:pt x="1336763" y="193116"/>
                  </a:lnTo>
                  <a:lnTo>
                    <a:pt x="1374648" y="172453"/>
                  </a:lnTo>
                  <a:lnTo>
                    <a:pt x="1387525" y="155689"/>
                  </a:lnTo>
                  <a:lnTo>
                    <a:pt x="1398447" y="141478"/>
                  </a:lnTo>
                  <a:lnTo>
                    <a:pt x="1406702" y="103022"/>
                  </a:lnTo>
                  <a:close/>
                </a:path>
                <a:path w="2007235" h="504190">
                  <a:moveTo>
                    <a:pt x="1509280" y="368465"/>
                  </a:moveTo>
                  <a:lnTo>
                    <a:pt x="1469351" y="368465"/>
                  </a:lnTo>
                  <a:lnTo>
                    <a:pt x="1469351" y="416369"/>
                  </a:lnTo>
                  <a:lnTo>
                    <a:pt x="1405204" y="416369"/>
                  </a:lnTo>
                  <a:lnTo>
                    <a:pt x="1405204" y="368465"/>
                  </a:lnTo>
                  <a:lnTo>
                    <a:pt x="1365275" y="368465"/>
                  </a:lnTo>
                  <a:lnTo>
                    <a:pt x="1365275" y="499516"/>
                  </a:lnTo>
                  <a:lnTo>
                    <a:pt x="1405204" y="499516"/>
                  </a:lnTo>
                  <a:lnTo>
                    <a:pt x="1405204" y="450786"/>
                  </a:lnTo>
                  <a:lnTo>
                    <a:pt x="1469351" y="450786"/>
                  </a:lnTo>
                  <a:lnTo>
                    <a:pt x="1469351" y="499516"/>
                  </a:lnTo>
                  <a:lnTo>
                    <a:pt x="1509280" y="499516"/>
                  </a:lnTo>
                  <a:lnTo>
                    <a:pt x="1509280" y="450786"/>
                  </a:lnTo>
                  <a:lnTo>
                    <a:pt x="1509280" y="416369"/>
                  </a:lnTo>
                  <a:lnTo>
                    <a:pt x="1509280" y="368465"/>
                  </a:lnTo>
                  <a:close/>
                </a:path>
                <a:path w="2007235" h="504190">
                  <a:moveTo>
                    <a:pt x="1683512" y="368465"/>
                  </a:moveTo>
                  <a:lnTo>
                    <a:pt x="1648269" y="368465"/>
                  </a:lnTo>
                  <a:lnTo>
                    <a:pt x="1579448" y="444728"/>
                  </a:lnTo>
                  <a:lnTo>
                    <a:pt x="1579448" y="368465"/>
                  </a:lnTo>
                  <a:lnTo>
                    <a:pt x="1539532" y="368465"/>
                  </a:lnTo>
                  <a:lnTo>
                    <a:pt x="1539532" y="499516"/>
                  </a:lnTo>
                  <a:lnTo>
                    <a:pt x="1574761" y="499516"/>
                  </a:lnTo>
                  <a:lnTo>
                    <a:pt x="1624215" y="444728"/>
                  </a:lnTo>
                  <a:lnTo>
                    <a:pt x="1643608" y="423252"/>
                  </a:lnTo>
                  <a:lnTo>
                    <a:pt x="1643608" y="499516"/>
                  </a:lnTo>
                  <a:lnTo>
                    <a:pt x="1683512" y="499516"/>
                  </a:lnTo>
                  <a:lnTo>
                    <a:pt x="1683512" y="423252"/>
                  </a:lnTo>
                  <a:lnTo>
                    <a:pt x="1683512" y="368465"/>
                  </a:lnTo>
                  <a:close/>
                </a:path>
                <a:path w="2007235" h="504190">
                  <a:moveTo>
                    <a:pt x="1706829" y="102628"/>
                  </a:moveTo>
                  <a:lnTo>
                    <a:pt x="1699120" y="67500"/>
                  </a:lnTo>
                  <a:lnTo>
                    <a:pt x="1691424" y="58483"/>
                  </a:lnTo>
                  <a:lnTo>
                    <a:pt x="1676857" y="41440"/>
                  </a:lnTo>
                  <a:lnTo>
                    <a:pt x="1649514" y="28778"/>
                  </a:lnTo>
                  <a:lnTo>
                    <a:pt x="1649514" y="102628"/>
                  </a:lnTo>
                  <a:lnTo>
                    <a:pt x="1646301" y="119468"/>
                  </a:lnTo>
                  <a:lnTo>
                    <a:pt x="1636293" y="132461"/>
                  </a:lnTo>
                  <a:lnTo>
                    <a:pt x="1618957" y="141084"/>
                  </a:lnTo>
                  <a:lnTo>
                    <a:pt x="1593735" y="144856"/>
                  </a:lnTo>
                  <a:lnTo>
                    <a:pt x="1593735" y="58483"/>
                  </a:lnTo>
                  <a:lnTo>
                    <a:pt x="1618957" y="62547"/>
                  </a:lnTo>
                  <a:lnTo>
                    <a:pt x="1636293" y="71843"/>
                  </a:lnTo>
                  <a:lnTo>
                    <a:pt x="1646301" y="85496"/>
                  </a:lnTo>
                  <a:lnTo>
                    <a:pt x="1649514" y="102628"/>
                  </a:lnTo>
                  <a:lnTo>
                    <a:pt x="1649514" y="28778"/>
                  </a:lnTo>
                  <a:lnTo>
                    <a:pt x="1641297" y="24968"/>
                  </a:lnTo>
                  <a:lnTo>
                    <a:pt x="1593735" y="18580"/>
                  </a:lnTo>
                  <a:lnTo>
                    <a:pt x="1593735" y="0"/>
                  </a:lnTo>
                  <a:lnTo>
                    <a:pt x="1537563" y="0"/>
                  </a:lnTo>
                  <a:lnTo>
                    <a:pt x="1537563" y="18580"/>
                  </a:lnTo>
                  <a:lnTo>
                    <a:pt x="1537563" y="58483"/>
                  </a:lnTo>
                  <a:lnTo>
                    <a:pt x="1537563" y="144856"/>
                  </a:lnTo>
                  <a:lnTo>
                    <a:pt x="1512506" y="141084"/>
                  </a:lnTo>
                  <a:lnTo>
                    <a:pt x="1495158" y="132461"/>
                  </a:lnTo>
                  <a:lnTo>
                    <a:pt x="1485074" y="119468"/>
                  </a:lnTo>
                  <a:lnTo>
                    <a:pt x="1481797" y="102628"/>
                  </a:lnTo>
                  <a:lnTo>
                    <a:pt x="1485074" y="85496"/>
                  </a:lnTo>
                  <a:lnTo>
                    <a:pt x="1495158" y="71843"/>
                  </a:lnTo>
                  <a:lnTo>
                    <a:pt x="1512506" y="62547"/>
                  </a:lnTo>
                  <a:lnTo>
                    <a:pt x="1537563" y="58483"/>
                  </a:lnTo>
                  <a:lnTo>
                    <a:pt x="1537563" y="18580"/>
                  </a:lnTo>
                  <a:lnTo>
                    <a:pt x="1490218" y="24968"/>
                  </a:lnTo>
                  <a:lnTo>
                    <a:pt x="1454785" y="41440"/>
                  </a:lnTo>
                  <a:lnTo>
                    <a:pt x="1432560" y="67500"/>
                  </a:lnTo>
                  <a:lnTo>
                    <a:pt x="1424863" y="102628"/>
                  </a:lnTo>
                  <a:lnTo>
                    <a:pt x="1432560" y="137401"/>
                  </a:lnTo>
                  <a:lnTo>
                    <a:pt x="1454785" y="162661"/>
                  </a:lnTo>
                  <a:lnTo>
                    <a:pt x="1490218" y="178346"/>
                  </a:lnTo>
                  <a:lnTo>
                    <a:pt x="1537563" y="184353"/>
                  </a:lnTo>
                  <a:lnTo>
                    <a:pt x="1537563" y="202946"/>
                  </a:lnTo>
                  <a:lnTo>
                    <a:pt x="1593735" y="202946"/>
                  </a:lnTo>
                  <a:lnTo>
                    <a:pt x="1593735" y="184353"/>
                  </a:lnTo>
                  <a:lnTo>
                    <a:pt x="1641297" y="178346"/>
                  </a:lnTo>
                  <a:lnTo>
                    <a:pt x="1676857" y="162661"/>
                  </a:lnTo>
                  <a:lnTo>
                    <a:pt x="1692567" y="144856"/>
                  </a:lnTo>
                  <a:lnTo>
                    <a:pt x="1699120" y="137401"/>
                  </a:lnTo>
                  <a:lnTo>
                    <a:pt x="1706829" y="102628"/>
                  </a:lnTo>
                  <a:close/>
                </a:path>
                <a:path w="2007235" h="504190">
                  <a:moveTo>
                    <a:pt x="1846999" y="368465"/>
                  </a:moveTo>
                  <a:lnTo>
                    <a:pt x="1713750" y="368465"/>
                  </a:lnTo>
                  <a:lnTo>
                    <a:pt x="1713750" y="499516"/>
                  </a:lnTo>
                  <a:lnTo>
                    <a:pt x="1846999" y="499516"/>
                  </a:lnTo>
                  <a:lnTo>
                    <a:pt x="1846999" y="469506"/>
                  </a:lnTo>
                  <a:lnTo>
                    <a:pt x="1753679" y="469506"/>
                  </a:lnTo>
                  <a:lnTo>
                    <a:pt x="1753679" y="446379"/>
                  </a:lnTo>
                  <a:lnTo>
                    <a:pt x="1841487" y="446379"/>
                  </a:lnTo>
                  <a:lnTo>
                    <a:pt x="1841487" y="420217"/>
                  </a:lnTo>
                  <a:lnTo>
                    <a:pt x="1753679" y="420217"/>
                  </a:lnTo>
                  <a:lnTo>
                    <a:pt x="1753679" y="398462"/>
                  </a:lnTo>
                  <a:lnTo>
                    <a:pt x="1846999" y="398462"/>
                  </a:lnTo>
                  <a:lnTo>
                    <a:pt x="1846999" y="368465"/>
                  </a:lnTo>
                  <a:close/>
                </a:path>
                <a:path w="2007235" h="504190">
                  <a:moveTo>
                    <a:pt x="2006765" y="102628"/>
                  </a:moveTo>
                  <a:lnTo>
                    <a:pt x="1999056" y="67500"/>
                  </a:lnTo>
                  <a:lnTo>
                    <a:pt x="1991347" y="58483"/>
                  </a:lnTo>
                  <a:lnTo>
                    <a:pt x="1976793" y="41440"/>
                  </a:lnTo>
                  <a:lnTo>
                    <a:pt x="1949437" y="28765"/>
                  </a:lnTo>
                  <a:lnTo>
                    <a:pt x="1949437" y="102628"/>
                  </a:lnTo>
                  <a:lnTo>
                    <a:pt x="1946224" y="119468"/>
                  </a:lnTo>
                  <a:lnTo>
                    <a:pt x="1936216" y="132461"/>
                  </a:lnTo>
                  <a:lnTo>
                    <a:pt x="1918881" y="141084"/>
                  </a:lnTo>
                  <a:lnTo>
                    <a:pt x="1893658" y="144856"/>
                  </a:lnTo>
                  <a:lnTo>
                    <a:pt x="1893658" y="58483"/>
                  </a:lnTo>
                  <a:lnTo>
                    <a:pt x="1918881" y="62547"/>
                  </a:lnTo>
                  <a:lnTo>
                    <a:pt x="1936216" y="71843"/>
                  </a:lnTo>
                  <a:lnTo>
                    <a:pt x="1946224" y="85496"/>
                  </a:lnTo>
                  <a:lnTo>
                    <a:pt x="1949437" y="102628"/>
                  </a:lnTo>
                  <a:lnTo>
                    <a:pt x="1949437" y="28765"/>
                  </a:lnTo>
                  <a:lnTo>
                    <a:pt x="1941245" y="24968"/>
                  </a:lnTo>
                  <a:lnTo>
                    <a:pt x="1893658" y="18580"/>
                  </a:lnTo>
                  <a:lnTo>
                    <a:pt x="1893658" y="0"/>
                  </a:lnTo>
                  <a:lnTo>
                    <a:pt x="1837499" y="0"/>
                  </a:lnTo>
                  <a:lnTo>
                    <a:pt x="1837499" y="18580"/>
                  </a:lnTo>
                  <a:lnTo>
                    <a:pt x="1837499" y="58483"/>
                  </a:lnTo>
                  <a:lnTo>
                    <a:pt x="1837499" y="144856"/>
                  </a:lnTo>
                  <a:lnTo>
                    <a:pt x="1812455" y="141084"/>
                  </a:lnTo>
                  <a:lnTo>
                    <a:pt x="1795094" y="132461"/>
                  </a:lnTo>
                  <a:lnTo>
                    <a:pt x="1784997" y="119468"/>
                  </a:lnTo>
                  <a:lnTo>
                    <a:pt x="1781733" y="102628"/>
                  </a:lnTo>
                  <a:lnTo>
                    <a:pt x="1784997" y="85496"/>
                  </a:lnTo>
                  <a:lnTo>
                    <a:pt x="1795094" y="71843"/>
                  </a:lnTo>
                  <a:lnTo>
                    <a:pt x="1812455" y="62547"/>
                  </a:lnTo>
                  <a:lnTo>
                    <a:pt x="1837499" y="58483"/>
                  </a:lnTo>
                  <a:lnTo>
                    <a:pt x="1837499" y="18580"/>
                  </a:lnTo>
                  <a:lnTo>
                    <a:pt x="1790153" y="24968"/>
                  </a:lnTo>
                  <a:lnTo>
                    <a:pt x="1754720" y="41440"/>
                  </a:lnTo>
                  <a:lnTo>
                    <a:pt x="1732508" y="67500"/>
                  </a:lnTo>
                  <a:lnTo>
                    <a:pt x="1724812" y="102628"/>
                  </a:lnTo>
                  <a:lnTo>
                    <a:pt x="1732508" y="137401"/>
                  </a:lnTo>
                  <a:lnTo>
                    <a:pt x="1754720" y="162661"/>
                  </a:lnTo>
                  <a:lnTo>
                    <a:pt x="1790153" y="178346"/>
                  </a:lnTo>
                  <a:lnTo>
                    <a:pt x="1837499" y="184353"/>
                  </a:lnTo>
                  <a:lnTo>
                    <a:pt x="1837499" y="202946"/>
                  </a:lnTo>
                  <a:lnTo>
                    <a:pt x="1893658" y="202946"/>
                  </a:lnTo>
                  <a:lnTo>
                    <a:pt x="1893658" y="184353"/>
                  </a:lnTo>
                  <a:lnTo>
                    <a:pt x="1941245" y="178346"/>
                  </a:lnTo>
                  <a:lnTo>
                    <a:pt x="1976793" y="162661"/>
                  </a:lnTo>
                  <a:lnTo>
                    <a:pt x="1992490" y="144856"/>
                  </a:lnTo>
                  <a:lnTo>
                    <a:pt x="1999056" y="137401"/>
                  </a:lnTo>
                  <a:lnTo>
                    <a:pt x="2006765" y="1026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2">
            <a:extLst>
              <a:ext uri="{FF2B5EF4-FFF2-40B4-BE49-F238E27FC236}">
                <a16:creationId xmlns:a16="http://schemas.microsoft.com/office/drawing/2014/main" id="{4B19B831-ABB7-D543-8A4F-A0F077D8104F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20950" y="152400"/>
            <a:ext cx="17766998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9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кот&#10;&#10;Автоматически созданное описание">
            <a:extLst>
              <a:ext uri="{FF2B5EF4-FFF2-40B4-BE49-F238E27FC236}">
                <a16:creationId xmlns:a16="http://schemas.microsoft.com/office/drawing/2014/main" id="{5F217DF3-FB36-4B2C-A197-F2DFC0E0C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65" y="3048957"/>
            <a:ext cx="6097918" cy="6186662"/>
          </a:xfrm>
          <a:prstGeom prst="rect">
            <a:avLst/>
          </a:prstGeom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6865C4EE-4034-4D3C-B1E2-E52E88A5771A}"/>
              </a:ext>
            </a:extLst>
          </p:cNvPr>
          <p:cNvSpPr/>
          <p:nvPr userDrawn="1"/>
        </p:nvSpPr>
        <p:spPr>
          <a:xfrm>
            <a:off x="11170263" y="7558420"/>
            <a:ext cx="1693020" cy="1601238"/>
          </a:xfrm>
          <a:prstGeom prst="ellipse">
            <a:avLst/>
          </a:prstGeom>
          <a:solidFill>
            <a:schemeClr val="bg1"/>
          </a:solidFill>
          <a:ln w="53975">
            <a:solidFill>
              <a:srgbClr val="DE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60AEEB82-E9DB-4E24-A7D1-D14BA06E2D9E}"/>
              </a:ext>
            </a:extLst>
          </p:cNvPr>
          <p:cNvSpPr/>
          <p:nvPr userDrawn="1"/>
        </p:nvSpPr>
        <p:spPr>
          <a:xfrm>
            <a:off x="7574066" y="7899042"/>
            <a:ext cx="1693020" cy="1601238"/>
          </a:xfrm>
          <a:prstGeom prst="ellipse">
            <a:avLst/>
          </a:prstGeom>
          <a:solidFill>
            <a:schemeClr val="bg1"/>
          </a:solidFill>
          <a:ln w="53975">
            <a:solidFill>
              <a:srgbClr val="DE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5370599-9546-4751-8E4A-624B88A14D5B}"/>
              </a:ext>
            </a:extLst>
          </p:cNvPr>
          <p:cNvSpPr/>
          <p:nvPr userDrawn="1"/>
        </p:nvSpPr>
        <p:spPr>
          <a:xfrm>
            <a:off x="6296552" y="4247094"/>
            <a:ext cx="1693020" cy="1601238"/>
          </a:xfrm>
          <a:prstGeom prst="ellipse">
            <a:avLst/>
          </a:prstGeom>
          <a:solidFill>
            <a:schemeClr val="bg1"/>
          </a:solidFill>
          <a:ln w="53975">
            <a:solidFill>
              <a:srgbClr val="DE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9C3ED0CC-D1D9-4F1C-844F-10BED9F494B7}"/>
              </a:ext>
            </a:extLst>
          </p:cNvPr>
          <p:cNvSpPr/>
          <p:nvPr userDrawn="1"/>
        </p:nvSpPr>
        <p:spPr>
          <a:xfrm>
            <a:off x="10008992" y="2718712"/>
            <a:ext cx="2540669" cy="2540669"/>
          </a:xfrm>
          <a:prstGeom prst="ellipse">
            <a:avLst/>
          </a:prstGeom>
          <a:solidFill>
            <a:srgbClr val="FFD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33">
            <a:extLst>
              <a:ext uri="{FF2B5EF4-FFF2-40B4-BE49-F238E27FC236}">
                <a16:creationId xmlns:a16="http://schemas.microsoft.com/office/drawing/2014/main" id="{6A7D48D1-327A-484D-9DD5-324F62EC31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20398" y="2787020"/>
            <a:ext cx="3644900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53" b="0" i="0" u="none" strike="noStrike" kern="1200" cap="none" spc="-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</a:t>
            </a:r>
            <a:endParaRPr kumimoji="0" lang="ru-RU" sz="27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4" name="Текст 33">
            <a:extLst>
              <a:ext uri="{FF2B5EF4-FFF2-40B4-BE49-F238E27FC236}">
                <a16:creationId xmlns:a16="http://schemas.microsoft.com/office/drawing/2014/main" id="{1D267199-C2A7-4BFA-9030-D1348855F9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020398" y="3515615"/>
            <a:ext cx="3644900" cy="1160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Tinkoff Sans" panose="02000506050000020004" pitchFamily="2" charset="0"/>
              </a:defRPr>
            </a:lvl1pPr>
          </a:lstStyle>
          <a:p>
            <a:pPr marL="12715" marR="5086" lvl="0" indent="0" algn="l" defTabSz="457200" rtl="0" eaLnBrk="1" fontAlgn="auto" latinLnBrk="0" hangingPunct="1">
              <a:lnSpc>
                <a:spcPct val="132000"/>
              </a:lnSpc>
              <a:spcBef>
                <a:spcPts val="6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2" b="0" i="0" u="none" strike="noStrike" kern="1200" cap="none" spc="2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</a:t>
            </a:r>
            <a:r>
              <a:rPr kumimoji="0" lang="ru-RU" sz="1752" b="0" i="0" u="none" strike="noStrike" kern="1200" cap="none" spc="6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азнообразный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богатый опыт</a:t>
            </a:r>
            <a:r>
              <a:rPr kumimoji="0" lang="ru-RU" sz="1752" b="0" i="0" u="none" strike="noStrike" kern="1200" cap="none" spc="-14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 и место </a:t>
            </a:r>
            <a:r>
              <a:rPr kumimoji="0" lang="ru-RU" sz="1752" b="0" i="0" u="none" strike="noStrike" kern="1200" cap="none" spc="1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обучения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кадров</a:t>
            </a:r>
            <a:r>
              <a:rPr kumimoji="0" lang="ru-RU" sz="1752" b="0" i="0" u="none" strike="noStrike" kern="1200" cap="none" spc="-3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1752" b="0" i="0" u="none" strike="noStrike" kern="1200" cap="none" spc="1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позволяет</a:t>
            </a: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5" name="Текст 33">
            <a:extLst>
              <a:ext uri="{FF2B5EF4-FFF2-40B4-BE49-F238E27FC236}">
                <a16:creationId xmlns:a16="http://schemas.microsoft.com/office/drawing/2014/main" id="{F351A4CC-583B-433E-93EB-8EA9029EF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020398" y="7899042"/>
            <a:ext cx="3644900" cy="919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53" b="0" i="0" u="none" strike="noStrike" kern="1200" cap="none" spc="-5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 двух специалистов</a:t>
            </a:r>
            <a:endParaRPr kumimoji="0" lang="ru-RU" sz="27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6" name="Текст 33">
            <a:extLst>
              <a:ext uri="{FF2B5EF4-FFF2-40B4-BE49-F238E27FC236}">
                <a16:creationId xmlns:a16="http://schemas.microsoft.com/office/drawing/2014/main" id="{9302E146-A214-44C2-AAE1-5A33B2164B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020398" y="8992946"/>
            <a:ext cx="3644900" cy="1160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Tinkoff Sans" panose="02000506050000020004" pitchFamily="2" charset="0"/>
              </a:defRPr>
            </a:lvl1pPr>
          </a:lstStyle>
          <a:p>
            <a:pPr marL="12715" marR="5086" lvl="0" indent="0" algn="l" defTabSz="457200" rtl="0" eaLnBrk="1" fontAlgn="auto" latinLnBrk="0" hangingPunct="1">
              <a:lnSpc>
                <a:spcPct val="132000"/>
              </a:lnSpc>
              <a:spcBef>
                <a:spcPts val="6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2" b="0" i="0" u="none" strike="noStrike" kern="1200" cap="none" spc="2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</a:t>
            </a:r>
            <a:r>
              <a:rPr kumimoji="0" lang="ru-RU" sz="1752" b="0" i="0" u="none" strike="noStrike" kern="1200" cap="none" spc="6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азнообразный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богатый опыт</a:t>
            </a:r>
            <a:r>
              <a:rPr kumimoji="0" lang="ru-RU" sz="1752" b="0" i="0" u="none" strike="noStrike" kern="1200" cap="none" spc="-14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 и место </a:t>
            </a:r>
            <a:r>
              <a:rPr kumimoji="0" lang="ru-RU" sz="1752" b="0" i="0" u="none" strike="noStrike" kern="1200" cap="none" spc="1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обучения </a:t>
            </a:r>
            <a:r>
              <a:rPr kumimoji="0" lang="ru-RU" sz="1752" b="0" i="0" u="none" strike="noStrike" kern="1200" cap="none" spc="15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кадров</a:t>
            </a:r>
            <a:r>
              <a:rPr kumimoji="0" lang="ru-RU" sz="1752" b="0" i="0" u="none" strike="noStrike" kern="1200" cap="none" spc="-3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1752" b="0" i="0" u="none" strike="noStrike" kern="1200" cap="none" spc="10" normalizeH="0" baseline="0" noProof="0" dirty="0">
                <a:ln>
                  <a:noFill/>
                </a:ln>
                <a:solidFill>
                  <a:srgbClr val="757675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позволяет</a:t>
            </a: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5" name="Текст 33">
            <a:extLst>
              <a:ext uri="{FF2B5EF4-FFF2-40B4-BE49-F238E27FC236}">
                <a16:creationId xmlns:a16="http://schemas.microsoft.com/office/drawing/2014/main" id="{2ABAE41A-68C6-44F5-8A9F-AE18654C00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8808" y="4760923"/>
            <a:ext cx="4428600" cy="125094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latin typeface="Tinkoff Sans" panose="02000506050000020004" pitchFamily="2" charset="0"/>
              </a:defRPr>
            </a:lvl1pPr>
          </a:lstStyle>
          <a:p>
            <a:pPr marL="12715" marR="5086" indent="357298" algn="r">
              <a:lnSpc>
                <a:spcPct val="132000"/>
              </a:lnSpc>
              <a:spcBef>
                <a:spcPts val="90"/>
              </a:spcBef>
            </a:pP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Разнообразный и богатый опыт рамки</a:t>
            </a:r>
          </a:p>
          <a:p>
            <a:pPr marL="12715" marR="5086" indent="357298" algn="r">
              <a:lnSpc>
                <a:spcPct val="132000"/>
              </a:lnSpc>
              <a:spcBef>
                <a:spcPts val="90"/>
              </a:spcBef>
            </a:pP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и место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обучения</a:t>
            </a: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6" name="Текст 45">
            <a:extLst>
              <a:ext uri="{FF2B5EF4-FFF2-40B4-BE49-F238E27FC236}">
                <a16:creationId xmlns:a16="http://schemas.microsoft.com/office/drawing/2014/main" id="{7FE29526-85FB-4380-98CC-B022BC66C6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18808" y="3580318"/>
            <a:ext cx="4428600" cy="97126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3200"/>
              </a:lnSpc>
              <a:buNone/>
              <a:defRPr sz="2800"/>
            </a:lvl1pPr>
          </a:lstStyle>
          <a:p>
            <a:pPr lvl="0"/>
            <a:r>
              <a:rPr lang="ru-RU" dirty="0"/>
              <a:t>Консультация двух      специалистов</a:t>
            </a:r>
          </a:p>
        </p:txBody>
      </p:sp>
      <p:sp>
        <p:nvSpPr>
          <p:cNvPr id="37" name="Текст 33">
            <a:extLst>
              <a:ext uri="{FF2B5EF4-FFF2-40B4-BE49-F238E27FC236}">
                <a16:creationId xmlns:a16="http://schemas.microsoft.com/office/drawing/2014/main" id="{D870AABD-FBFE-4CD3-A759-EB2538D1648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81991" y="9097305"/>
            <a:ext cx="4428600" cy="125094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latin typeface="Tinkoff Sans" panose="02000506050000020004" pitchFamily="2" charset="0"/>
              </a:defRPr>
            </a:lvl1pPr>
          </a:lstStyle>
          <a:p>
            <a:pPr marL="12715" marR="5086" indent="357298" algn="r">
              <a:lnSpc>
                <a:spcPct val="132000"/>
              </a:lnSpc>
              <a:spcBef>
                <a:spcPts val="90"/>
              </a:spcBef>
            </a:pP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Разнообразный и богатый опыт рамки</a:t>
            </a:r>
          </a:p>
          <a:p>
            <a:pPr marL="12715" marR="5086" indent="357298" algn="r">
              <a:lnSpc>
                <a:spcPct val="132000"/>
              </a:lnSpc>
              <a:spcBef>
                <a:spcPts val="90"/>
              </a:spcBef>
            </a:pPr>
            <a:r>
              <a:rPr lang="ru-RU" sz="1752" spc="15" dirty="0">
                <a:solidFill>
                  <a:srgbClr val="757675"/>
                </a:solidFill>
                <a:latin typeface="Oleg Sans"/>
                <a:cs typeface="Oleg Sans"/>
              </a:rPr>
              <a:t>и место </a:t>
            </a:r>
            <a:r>
              <a:rPr lang="ru-RU" sz="1752" spc="10" dirty="0">
                <a:solidFill>
                  <a:srgbClr val="757675"/>
                </a:solidFill>
                <a:latin typeface="Oleg Sans"/>
                <a:cs typeface="Oleg Sans"/>
              </a:rPr>
              <a:t>обучения</a:t>
            </a:r>
            <a:endParaRPr kumimoji="0" lang="ru-RU" sz="17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8" name="Текст 45">
            <a:extLst>
              <a:ext uri="{FF2B5EF4-FFF2-40B4-BE49-F238E27FC236}">
                <a16:creationId xmlns:a16="http://schemas.microsoft.com/office/drawing/2014/main" id="{0AED5ADE-D2A7-4DD8-AD0F-E692EE1A311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81991" y="7916700"/>
            <a:ext cx="4428600" cy="97126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3200"/>
              </a:lnSpc>
              <a:buNone/>
              <a:defRPr sz="2800"/>
            </a:lvl1pPr>
          </a:lstStyle>
          <a:p>
            <a:pPr lvl="0"/>
            <a:r>
              <a:rPr lang="ru-RU" dirty="0"/>
              <a:t>Консультация двух      специалистов</a:t>
            </a:r>
          </a:p>
        </p:txBody>
      </p:sp>
      <p:sp>
        <p:nvSpPr>
          <p:cNvPr id="39" name="Текст 28">
            <a:extLst>
              <a:ext uri="{FF2B5EF4-FFF2-40B4-BE49-F238E27FC236}">
                <a16:creationId xmlns:a16="http://schemas.microsoft.com/office/drawing/2014/main" id="{D11DF1A4-2B37-45F1-A2FB-9AFEFFE91D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1919" y="3606465"/>
            <a:ext cx="1174813" cy="6432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75%</a:t>
            </a:r>
          </a:p>
        </p:txBody>
      </p:sp>
      <p:sp>
        <p:nvSpPr>
          <p:cNvPr id="40" name="Текст 28">
            <a:extLst>
              <a:ext uri="{FF2B5EF4-FFF2-40B4-BE49-F238E27FC236}">
                <a16:creationId xmlns:a16="http://schemas.microsoft.com/office/drawing/2014/main" id="{FB8F3825-4738-451A-A90F-3B8E36215B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86451" y="4743153"/>
            <a:ext cx="987615" cy="6432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15%</a:t>
            </a:r>
          </a:p>
        </p:txBody>
      </p:sp>
      <p:sp>
        <p:nvSpPr>
          <p:cNvPr id="41" name="Текст 28">
            <a:extLst>
              <a:ext uri="{FF2B5EF4-FFF2-40B4-BE49-F238E27FC236}">
                <a16:creationId xmlns:a16="http://schemas.microsoft.com/office/drawing/2014/main" id="{699CCD2B-BE3C-4571-B0C8-3D3B70F8BD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64221" y="8349704"/>
            <a:ext cx="987615" cy="6432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15%</a:t>
            </a:r>
          </a:p>
        </p:txBody>
      </p:sp>
      <p:sp>
        <p:nvSpPr>
          <p:cNvPr id="42" name="Текст 28">
            <a:extLst>
              <a:ext uri="{FF2B5EF4-FFF2-40B4-BE49-F238E27FC236}">
                <a16:creationId xmlns:a16="http://schemas.microsoft.com/office/drawing/2014/main" id="{5E561106-7B46-4EE0-9CE7-841869AF082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544890" y="8009479"/>
            <a:ext cx="987615" cy="6432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15%</a:t>
            </a:r>
          </a:p>
        </p:txBody>
      </p:sp>
      <p:sp>
        <p:nvSpPr>
          <p:cNvPr id="29" name="Текст 12">
            <a:extLst>
              <a:ext uri="{FF2B5EF4-FFF2-40B4-BE49-F238E27FC236}">
                <a16:creationId xmlns:a16="http://schemas.microsoft.com/office/drawing/2014/main" id="{C612A488-F9E2-498F-A456-9D0455071F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6" y="634461"/>
            <a:ext cx="17221200" cy="1135203"/>
          </a:xfrm>
          <a:prstGeom prst="rect">
            <a:avLst/>
          </a:prstGeom>
        </p:spPr>
        <p:txBody>
          <a:bodyPr anchor="ctr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2870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38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С заголовок в 1 строку c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9B3782-81A6-4434-BDAA-6D5E4E58B2C4}"/>
              </a:ext>
            </a:extLst>
          </p:cNvPr>
          <p:cNvSpPr/>
          <p:nvPr userDrawn="1"/>
        </p:nvSpPr>
        <p:spPr>
          <a:xfrm>
            <a:off x="0" y="0"/>
            <a:ext cx="20127911" cy="212418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3B4D249A-E505-4419-977F-5512117D5A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8562" y="2613025"/>
            <a:ext cx="8229600" cy="6826250"/>
          </a:xfrm>
          <a:prstGeom prst="rect">
            <a:avLst/>
          </a:prstGeom>
        </p:spPr>
        <p:txBody>
          <a:bodyPr/>
          <a:lstStyle>
            <a:lvl1pPr marL="12715" marR="5086" indent="-636" algn="l" defTabSz="4572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353" b="0" i="0" kern="1200" spc="10" dirty="0" smtClean="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558199" lvl="0" indent="-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3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другой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стороны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место обучения кадров требуют 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анализа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систем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массового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участия.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</a:t>
            </a:r>
            <a:r>
              <a:rPr kumimoji="0" lang="ru-RU" sz="2353" b="0" i="0" u="none" strike="noStrike" kern="1200" cap="none" spc="16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208529" lvl="0" indent="0" algn="l" defTabSz="4572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информационно-пропагандистское обеспечение  нашей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важную роль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формировании  позиций,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отношении  поставленных</a:t>
            </a:r>
            <a:r>
              <a:rPr kumimoji="0" lang="ru-RU" sz="2353" b="0" i="0" u="none" strike="noStrike" kern="1200" cap="none" spc="2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58199" lvl="0" indent="-636" algn="l" defTabSz="4572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3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другой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стороны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место обучения кадров требуют 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анализа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систем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массового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участия.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</a:t>
            </a:r>
            <a:r>
              <a:rPr kumimoji="0" lang="ru-RU" sz="2353" b="0" i="0" u="none" strike="noStrike" kern="1200" cap="none" spc="16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208529" lvl="0" indent="0" algn="l" defTabSz="4572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информационно-пропагандистское обеспечение  нашей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важную</a:t>
            </a:r>
            <a:r>
              <a:rPr kumimoji="0" lang="ru-RU" sz="2353" b="0" i="0" u="none" strike="noStrike" kern="1200" cap="none" spc="7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роль.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-636" algn="l" defTabSz="4572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3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другой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стороны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широким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активом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позволяет  оценить</a:t>
            </a:r>
            <a:r>
              <a:rPr kumimoji="0" lang="ru-RU" sz="2353" b="0" i="0" u="none" strike="noStrike" kern="1200" cap="none" spc="2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значение.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7A964200-8805-40A1-BDE8-1F6C0A13E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379" y="2613025"/>
            <a:ext cx="8229600" cy="6826250"/>
          </a:xfrm>
          <a:prstGeom prst="rect">
            <a:avLst/>
          </a:prstGeom>
        </p:spPr>
        <p:txBody>
          <a:bodyPr/>
          <a:lstStyle>
            <a:lvl1pPr marL="12715" marR="5086" indent="-636" algn="l" defTabSz="4572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0" i="0" kern="1200" spc="10" dirty="0" smtClean="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558199" lvl="0" indent="-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3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другой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стороны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место обучения кадров требуют 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анализа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систем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массового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участия.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</a:t>
            </a:r>
            <a:r>
              <a:rPr kumimoji="0" lang="ru-RU" sz="2353" b="0" i="0" u="none" strike="noStrike" kern="1200" cap="none" spc="16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208529" lvl="0" indent="0" algn="l" defTabSz="4572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информационно-пропагандистское обеспечение  нашей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важную роль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формировании  позиций,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отношении  поставленных</a:t>
            </a:r>
            <a:r>
              <a:rPr kumimoji="0" lang="ru-RU" sz="2353" b="0" i="0" u="none" strike="noStrike" kern="1200" cap="none" spc="2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58199" lvl="0" indent="-636" algn="l" defTabSz="4572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3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другой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стороны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место обучения кадров требуют 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анализа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систем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массового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участия.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</a:t>
            </a:r>
            <a:r>
              <a:rPr kumimoji="0" lang="ru-RU" sz="2353" b="0" i="0" u="none" strike="noStrike" kern="1200" cap="none" spc="16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208529" lvl="0" indent="0" algn="l" defTabSz="4572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информационно-пропагандистское обеспечение  нашей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важную</a:t>
            </a:r>
            <a:r>
              <a:rPr kumimoji="0" lang="ru-RU" sz="2353" b="0" i="0" u="none" strike="noStrike" kern="1200" cap="none" spc="7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роль.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-636" algn="l" defTabSz="4572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3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другой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стороны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широким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активом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позволяет  оценить</a:t>
            </a:r>
            <a:r>
              <a:rPr kumimoji="0" lang="ru-RU" sz="2353" b="0" i="0" u="none" strike="noStrike" kern="1200" cap="none" spc="2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значение.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lvl="0"/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3275ECB7-89A3-4923-93C7-0156F3206A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6" y="634461"/>
            <a:ext cx="17221200" cy="1135203"/>
          </a:xfrm>
          <a:prstGeom prst="rect">
            <a:avLst/>
          </a:prstGeom>
        </p:spPr>
        <p:txBody>
          <a:bodyPr anchor="ctr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4C7823-3573-41DF-AB5F-C6F20BD581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8719006" y="10233025"/>
            <a:ext cx="717550" cy="4572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ru-RU" dirty="0">
                <a:solidFill>
                  <a:srgbClr val="AFAFAF"/>
                </a:solidFill>
              </a:rPr>
              <a:t>2</a:t>
            </a:r>
            <a:r>
              <a:rPr lang="ru-RU" spc="-5" dirty="0">
                <a:solidFill>
                  <a:srgbClr val="5C5D5E"/>
                </a:solidFill>
              </a:rPr>
              <a:t>/44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240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 userDrawn="1">
          <p15:clr>
            <a:srgbClr val="FBAE40"/>
          </p15:clr>
        </p15:guide>
        <p15:guide id="2" pos="633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С заголовок в 1 строку c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>
            <a:extLst>
              <a:ext uri="{FF2B5EF4-FFF2-40B4-BE49-F238E27FC236}">
                <a16:creationId xmlns:a16="http://schemas.microsoft.com/office/drawing/2014/main" id="{7A964200-8805-40A1-BDE8-1F6C0A13E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1356" y="2613025"/>
            <a:ext cx="16002000" cy="6826250"/>
          </a:xfrm>
          <a:prstGeom prst="rect">
            <a:avLst/>
          </a:prstGeom>
        </p:spPr>
        <p:txBody>
          <a:bodyPr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796189" algn="l"/>
              </a:tabLst>
              <a:defRPr lang="ru-RU" sz="2800" b="0" i="0" kern="1200" spc="10" dirty="0" smtClean="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3351" marR="5086" indent="-1272">
              <a:lnSpc>
                <a:spcPct val="113900"/>
              </a:lnSpc>
              <a:spcBef>
                <a:spcPts val="95"/>
              </a:spcBef>
              <a:tabLst>
                <a:tab pos="9987185" algn="l"/>
              </a:tabLst>
            </a:pP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С </a:t>
            </a:r>
            <a:r>
              <a:rPr lang="ru-RU" sz="2753" spc="-5" dirty="0">
                <a:solidFill>
                  <a:srgbClr val="282828"/>
                </a:solidFill>
                <a:latin typeface="Oleg Sans"/>
                <a:cs typeface="Oleg Sans"/>
              </a:rPr>
              <a:t>другой </a:t>
            </a:r>
            <a:r>
              <a:rPr lang="ru-RU" sz="2753" spc="5" dirty="0">
                <a:solidFill>
                  <a:srgbClr val="282828"/>
                </a:solidFill>
                <a:latin typeface="Oleg Sans"/>
                <a:cs typeface="Oleg Sans"/>
              </a:rPr>
              <a:t>стороны </a:t>
            </a:r>
            <a:r>
              <a:rPr lang="ru-RU" sz="2753" spc="20" dirty="0">
                <a:solidFill>
                  <a:srgbClr val="282828"/>
                </a:solidFill>
                <a:latin typeface="Oleg Sans"/>
                <a:cs typeface="Oleg Sans"/>
              </a:rPr>
              <a:t>рамки </a:t>
            </a: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и место обучения кадров </a:t>
            </a:r>
            <a:r>
              <a:rPr lang="ru-RU" sz="2753" spc="5" dirty="0">
                <a:solidFill>
                  <a:srgbClr val="282828"/>
                </a:solidFill>
                <a:latin typeface="Oleg Sans"/>
                <a:cs typeface="Oleg Sans"/>
              </a:rPr>
              <a:t>требуют </a:t>
            </a:r>
            <a:r>
              <a:rPr lang="ru-RU" sz="2753" dirty="0">
                <a:solidFill>
                  <a:srgbClr val="282828"/>
                </a:solidFill>
                <a:latin typeface="Oleg Sans"/>
                <a:cs typeface="Oleg Sans"/>
              </a:rPr>
              <a:t>от </a:t>
            </a:r>
            <a:r>
              <a:rPr lang="ru-RU" sz="2753" spc="15" dirty="0">
                <a:solidFill>
                  <a:srgbClr val="282828"/>
                </a:solidFill>
                <a:latin typeface="Oleg Sans"/>
                <a:cs typeface="Oleg Sans"/>
              </a:rPr>
              <a:t>нас </a:t>
            </a:r>
            <a:r>
              <a:rPr lang="ru-RU" sz="2753" spc="20" dirty="0">
                <a:solidFill>
                  <a:srgbClr val="282828"/>
                </a:solidFill>
                <a:latin typeface="Oleg Sans"/>
                <a:cs typeface="Oleg Sans"/>
              </a:rPr>
              <a:t>анализа </a:t>
            </a:r>
            <a:r>
              <a:rPr lang="ru-RU" sz="2753" dirty="0">
                <a:solidFill>
                  <a:srgbClr val="282828"/>
                </a:solidFill>
                <a:latin typeface="Oleg Sans"/>
                <a:cs typeface="Oleg Sans"/>
              </a:rPr>
              <a:t>систем </a:t>
            </a: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массового </a:t>
            </a:r>
            <a:r>
              <a:rPr lang="ru-RU" sz="2753" spc="15" dirty="0">
                <a:solidFill>
                  <a:srgbClr val="282828"/>
                </a:solidFill>
                <a:latin typeface="Oleg Sans"/>
                <a:cs typeface="Oleg Sans"/>
              </a:rPr>
              <a:t>участия.  </a:t>
            </a:r>
            <a:r>
              <a:rPr lang="ru-RU" sz="2753" spc="-15" dirty="0">
                <a:solidFill>
                  <a:srgbClr val="282828"/>
                </a:solidFill>
                <a:latin typeface="Oleg Sans"/>
                <a:cs typeface="Oleg Sans"/>
              </a:rPr>
              <a:t>Таким </a:t>
            </a:r>
            <a:r>
              <a:rPr lang="ru-RU" sz="2753" spc="15" dirty="0">
                <a:solidFill>
                  <a:srgbClr val="282828"/>
                </a:solidFill>
                <a:latin typeface="Oleg Sans"/>
                <a:cs typeface="Oleg Sans"/>
              </a:rPr>
              <a:t>образом </a:t>
            </a: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постоянное информационно-пропагандистское обеспечение нашей </a:t>
            </a:r>
            <a:r>
              <a:rPr lang="ru-RU" sz="2753" spc="15" dirty="0">
                <a:solidFill>
                  <a:srgbClr val="282828"/>
                </a:solidFill>
                <a:latin typeface="Oleg Sans"/>
                <a:cs typeface="Oleg Sans"/>
              </a:rPr>
              <a:t>деятельности играет  важную </a:t>
            </a:r>
            <a:r>
              <a:rPr lang="ru-RU" sz="2753" spc="20" dirty="0">
                <a:solidFill>
                  <a:srgbClr val="282828"/>
                </a:solidFill>
                <a:latin typeface="Oleg Sans"/>
                <a:cs typeface="Oleg Sans"/>
              </a:rPr>
              <a:t>роль </a:t>
            </a: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в </a:t>
            </a:r>
            <a:r>
              <a:rPr lang="ru-RU" sz="2753" spc="15" dirty="0">
                <a:solidFill>
                  <a:srgbClr val="282828"/>
                </a:solidFill>
                <a:latin typeface="Oleg Sans"/>
                <a:cs typeface="Oleg Sans"/>
              </a:rPr>
              <a:t>формировании позиций,</a:t>
            </a:r>
            <a:r>
              <a:rPr lang="ru-RU" sz="2753" spc="225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753" spc="20" dirty="0">
                <a:solidFill>
                  <a:srgbClr val="282828"/>
                </a:solidFill>
                <a:latin typeface="Oleg Sans"/>
                <a:cs typeface="Oleg Sans"/>
              </a:rPr>
              <a:t>занимаемых</a:t>
            </a:r>
            <a:r>
              <a:rPr lang="ru-RU" sz="2753" spc="50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753" spc="15" dirty="0">
                <a:solidFill>
                  <a:srgbClr val="282828"/>
                </a:solidFill>
                <a:latin typeface="Oleg Sans"/>
                <a:cs typeface="Oleg Sans"/>
              </a:rPr>
              <a:t>участниками	</a:t>
            </a: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в </a:t>
            </a:r>
            <a:r>
              <a:rPr lang="ru-RU" sz="2753" spc="5" dirty="0">
                <a:solidFill>
                  <a:srgbClr val="282828"/>
                </a:solidFill>
                <a:latin typeface="Oleg Sans"/>
                <a:cs typeface="Oleg Sans"/>
              </a:rPr>
              <a:t>отношении </a:t>
            </a: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поставленных</a:t>
            </a:r>
            <a:r>
              <a:rPr lang="ru-RU" sz="2753" spc="75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753" spc="20" dirty="0">
                <a:solidFill>
                  <a:srgbClr val="282828"/>
                </a:solidFill>
                <a:latin typeface="Oleg Sans"/>
                <a:cs typeface="Oleg Sans"/>
              </a:rPr>
              <a:t>задач.</a:t>
            </a:r>
            <a:endParaRPr lang="ru-RU" sz="2753" dirty="0">
              <a:latin typeface="Oleg Sans"/>
              <a:cs typeface="Oleg Sans"/>
            </a:endParaRPr>
          </a:p>
          <a:p>
            <a:pPr>
              <a:spcBef>
                <a:spcPts val="10"/>
              </a:spcBef>
            </a:pPr>
            <a:endParaRPr lang="ru-RU" sz="2553" dirty="0">
              <a:latin typeface="Oleg Sans"/>
              <a:cs typeface="Oleg Sans"/>
            </a:endParaRPr>
          </a:p>
          <a:p>
            <a:pPr marL="13351" marR="66119" indent="-1272">
              <a:lnSpc>
                <a:spcPct val="113900"/>
              </a:lnSpc>
              <a:tabLst>
                <a:tab pos="8797675" algn="l"/>
              </a:tabLst>
            </a:pP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С </a:t>
            </a:r>
            <a:r>
              <a:rPr lang="ru-RU" sz="2753" spc="-5" dirty="0">
                <a:solidFill>
                  <a:srgbClr val="282828"/>
                </a:solidFill>
                <a:latin typeface="Oleg Sans"/>
                <a:cs typeface="Oleg Sans"/>
              </a:rPr>
              <a:t>другой </a:t>
            </a:r>
            <a:r>
              <a:rPr lang="ru-RU" sz="2753" spc="5" dirty="0">
                <a:solidFill>
                  <a:srgbClr val="282828"/>
                </a:solidFill>
                <a:latin typeface="Oleg Sans"/>
                <a:cs typeface="Oleg Sans"/>
              </a:rPr>
              <a:t>стороны </a:t>
            </a:r>
            <a:r>
              <a:rPr lang="ru-RU" sz="2753" spc="20" dirty="0">
                <a:solidFill>
                  <a:srgbClr val="282828"/>
                </a:solidFill>
                <a:latin typeface="Oleg Sans"/>
                <a:cs typeface="Oleg Sans"/>
              </a:rPr>
              <a:t>рамки </a:t>
            </a: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и место обучения</a:t>
            </a:r>
            <a:r>
              <a:rPr lang="ru-RU" sz="2753" spc="275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кадров</a:t>
            </a:r>
            <a:r>
              <a:rPr lang="ru-RU" sz="2753" spc="50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753" spc="5" dirty="0">
                <a:solidFill>
                  <a:srgbClr val="282828"/>
                </a:solidFill>
                <a:latin typeface="Oleg Sans"/>
                <a:cs typeface="Oleg Sans"/>
              </a:rPr>
              <a:t>требуют	</a:t>
            </a:r>
            <a:r>
              <a:rPr lang="ru-RU" sz="2753" dirty="0">
                <a:solidFill>
                  <a:srgbClr val="282828"/>
                </a:solidFill>
                <a:latin typeface="Oleg Sans"/>
                <a:cs typeface="Oleg Sans"/>
              </a:rPr>
              <a:t>от </a:t>
            </a:r>
            <a:r>
              <a:rPr lang="ru-RU" sz="2753" spc="15" dirty="0">
                <a:solidFill>
                  <a:srgbClr val="282828"/>
                </a:solidFill>
                <a:latin typeface="Oleg Sans"/>
                <a:cs typeface="Oleg Sans"/>
              </a:rPr>
              <a:t>нас </a:t>
            </a:r>
            <a:r>
              <a:rPr lang="ru-RU" sz="2753" spc="20" dirty="0">
                <a:solidFill>
                  <a:srgbClr val="282828"/>
                </a:solidFill>
                <a:latin typeface="Oleg Sans"/>
                <a:cs typeface="Oleg Sans"/>
              </a:rPr>
              <a:t>анализа </a:t>
            </a:r>
            <a:r>
              <a:rPr lang="ru-RU" sz="2753" dirty="0">
                <a:solidFill>
                  <a:srgbClr val="282828"/>
                </a:solidFill>
                <a:latin typeface="Oleg Sans"/>
                <a:cs typeface="Oleg Sans"/>
              </a:rPr>
              <a:t>систем </a:t>
            </a: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массового </a:t>
            </a:r>
            <a:r>
              <a:rPr lang="ru-RU" sz="2753" spc="15" dirty="0">
                <a:solidFill>
                  <a:srgbClr val="282828"/>
                </a:solidFill>
                <a:latin typeface="Oleg Sans"/>
                <a:cs typeface="Oleg Sans"/>
              </a:rPr>
              <a:t>участия.  </a:t>
            </a:r>
            <a:r>
              <a:rPr lang="ru-RU" sz="2753" spc="-15" dirty="0">
                <a:solidFill>
                  <a:srgbClr val="282828"/>
                </a:solidFill>
                <a:latin typeface="Oleg Sans"/>
                <a:cs typeface="Oleg Sans"/>
              </a:rPr>
              <a:t>Таким </a:t>
            </a:r>
            <a:r>
              <a:rPr lang="ru-RU" sz="2753" spc="15" dirty="0">
                <a:solidFill>
                  <a:srgbClr val="282828"/>
                </a:solidFill>
                <a:latin typeface="Oleg Sans"/>
                <a:cs typeface="Oleg Sans"/>
              </a:rPr>
              <a:t>образом </a:t>
            </a: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постоянное информационно пропагандистское обеспечение нашей </a:t>
            </a:r>
            <a:r>
              <a:rPr lang="ru-RU" sz="2753" spc="15" dirty="0">
                <a:solidFill>
                  <a:srgbClr val="282828"/>
                </a:solidFill>
                <a:latin typeface="Oleg Sans"/>
                <a:cs typeface="Oleg Sans"/>
              </a:rPr>
              <a:t>деятельности играет  важную </a:t>
            </a:r>
            <a:r>
              <a:rPr lang="ru-RU" sz="2753" spc="20" dirty="0">
                <a:solidFill>
                  <a:srgbClr val="282828"/>
                </a:solidFill>
                <a:latin typeface="Oleg Sans"/>
                <a:cs typeface="Oleg Sans"/>
              </a:rPr>
              <a:t>роль</a:t>
            </a:r>
            <a:r>
              <a:rPr lang="ru-RU" sz="2753" spc="50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753" spc="5" dirty="0">
                <a:solidFill>
                  <a:srgbClr val="282828"/>
                </a:solidFill>
                <a:latin typeface="Oleg Sans"/>
                <a:cs typeface="Oleg Sans"/>
              </a:rPr>
              <a:t>.</a:t>
            </a:r>
            <a:endParaRPr lang="ru-RU" sz="2753" dirty="0">
              <a:latin typeface="Oleg Sans"/>
              <a:cs typeface="Oleg Sans"/>
            </a:endParaRPr>
          </a:p>
          <a:p>
            <a:pPr>
              <a:spcBef>
                <a:spcPts val="45"/>
              </a:spcBef>
            </a:pPr>
            <a:endParaRPr lang="ru-RU" sz="2903" dirty="0">
              <a:latin typeface="Oleg Sans"/>
              <a:cs typeface="Oleg Sans"/>
            </a:endParaRPr>
          </a:p>
          <a:p>
            <a:pPr marL="12715">
              <a:tabLst>
                <a:tab pos="4796189" algn="l"/>
              </a:tabLst>
            </a:pP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С </a:t>
            </a:r>
            <a:r>
              <a:rPr lang="ru-RU" sz="2753" spc="-5" dirty="0">
                <a:solidFill>
                  <a:srgbClr val="282828"/>
                </a:solidFill>
                <a:latin typeface="Oleg Sans"/>
                <a:cs typeface="Oleg Sans"/>
              </a:rPr>
              <a:t>другой</a:t>
            </a:r>
            <a:r>
              <a:rPr lang="ru-RU" sz="2753" spc="90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753" spc="5" dirty="0">
                <a:solidFill>
                  <a:srgbClr val="282828"/>
                </a:solidFill>
                <a:latin typeface="Oleg Sans"/>
                <a:cs typeface="Oleg Sans"/>
              </a:rPr>
              <a:t>стороны</a:t>
            </a:r>
            <a:r>
              <a:rPr lang="ru-RU" sz="2753" spc="50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753" spc="-15" dirty="0">
                <a:solidFill>
                  <a:srgbClr val="282828"/>
                </a:solidFill>
                <a:latin typeface="Oleg Sans"/>
                <a:cs typeface="Oleg Sans"/>
              </a:rPr>
              <a:t>консультация	</a:t>
            </a:r>
            <a:r>
              <a:rPr lang="ru-RU" sz="2753" spc="5" dirty="0">
                <a:solidFill>
                  <a:srgbClr val="282828"/>
                </a:solidFill>
                <a:latin typeface="Oleg Sans"/>
                <a:cs typeface="Oleg Sans"/>
              </a:rPr>
              <a:t>с </a:t>
            </a:r>
            <a:r>
              <a:rPr lang="ru-RU" sz="2753" spc="15" dirty="0">
                <a:solidFill>
                  <a:srgbClr val="282828"/>
                </a:solidFill>
                <a:latin typeface="Oleg Sans"/>
                <a:cs typeface="Oleg Sans"/>
              </a:rPr>
              <a:t>широким </a:t>
            </a:r>
            <a:r>
              <a:rPr lang="ru-RU" sz="2753" spc="20" dirty="0">
                <a:solidFill>
                  <a:srgbClr val="282828"/>
                </a:solidFill>
                <a:latin typeface="Oleg Sans"/>
                <a:cs typeface="Oleg Sans"/>
              </a:rPr>
              <a:t>активом </a:t>
            </a:r>
            <a:r>
              <a:rPr lang="ru-RU" sz="2753" spc="10" dirty="0">
                <a:solidFill>
                  <a:srgbClr val="282828"/>
                </a:solidFill>
                <a:latin typeface="Oleg Sans"/>
                <a:cs typeface="Oleg Sans"/>
              </a:rPr>
              <a:t>позволяет оценить</a:t>
            </a:r>
            <a:r>
              <a:rPr lang="ru-RU" sz="2753" spc="120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753" spc="5" dirty="0">
                <a:solidFill>
                  <a:srgbClr val="282828"/>
                </a:solidFill>
                <a:latin typeface="Oleg Sans"/>
                <a:cs typeface="Oleg Sans"/>
              </a:rPr>
              <a:t>значение.</a:t>
            </a:r>
            <a:endParaRPr lang="ru-RU" sz="2753" dirty="0">
              <a:latin typeface="Oleg Sans"/>
              <a:cs typeface="Oleg San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4C7823-3573-41DF-AB5F-C6F20BD581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8719006" y="10233025"/>
            <a:ext cx="717550" cy="4572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en-US" spc="-5" dirty="0">
                <a:solidFill>
                  <a:srgbClr val="AFAFAF"/>
                </a:solidFill>
              </a:rPr>
              <a:t>3</a:t>
            </a:r>
            <a:r>
              <a:rPr lang="ru-RU" spc="-5" dirty="0">
                <a:solidFill>
                  <a:srgbClr val="5C5D5E"/>
                </a:solidFill>
              </a:rPr>
              <a:t>/44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6280FB-D8EA-4A63-B08B-A4CFB1394831}"/>
              </a:ext>
            </a:extLst>
          </p:cNvPr>
          <p:cNvSpPr/>
          <p:nvPr userDrawn="1"/>
        </p:nvSpPr>
        <p:spPr>
          <a:xfrm>
            <a:off x="0" y="0"/>
            <a:ext cx="20127911" cy="212418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CAB0D9B1-679E-4D13-A9A2-7B6E7EDF91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6" y="634461"/>
            <a:ext cx="17221200" cy="1135203"/>
          </a:xfrm>
          <a:prstGeom prst="rect">
            <a:avLst/>
          </a:prstGeom>
        </p:spPr>
        <p:txBody>
          <a:bodyPr anchor="ctr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90196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>
          <p15:clr>
            <a:srgbClr val="FBAE40"/>
          </p15:clr>
        </p15:guide>
        <p15:guide id="2" pos="633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С заголовок в 1 строку c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>
            <a:extLst>
              <a:ext uri="{FF2B5EF4-FFF2-40B4-BE49-F238E27FC236}">
                <a16:creationId xmlns:a16="http://schemas.microsoft.com/office/drawing/2014/main" id="{7A964200-8805-40A1-BDE8-1F6C0A13E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80111" y="2613025"/>
            <a:ext cx="10217445" cy="1922487"/>
          </a:xfrm>
          <a:prstGeom prst="rect">
            <a:avLst/>
          </a:prstGeom>
        </p:spPr>
        <p:txBody>
          <a:bodyPr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1763" algn="l"/>
              </a:tabLst>
              <a:defRPr lang="ru-RU" sz="2800" b="0" i="0" kern="1200" spc="10" dirty="0" smtClean="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5086" lvl="0" indent="0" algn="l" defTabSz="457200" rtl="0" eaLnBrk="1" fontAlgn="auto" latinLnBrk="0" hangingPunct="1">
              <a:lnSpc>
                <a:spcPct val="1139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Место обучения кадров </a:t>
            </a:r>
            <a:r>
              <a:rPr kumimoji="0" lang="ru-RU" sz="27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требуют </a:t>
            </a:r>
            <a:r>
              <a:rPr kumimoji="0" lang="ru-RU" sz="2753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 </a:t>
            </a:r>
            <a:r>
              <a:rPr kumimoji="0" lang="ru-RU" sz="27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 </a:t>
            </a:r>
            <a:r>
              <a:rPr kumimoji="0" lang="ru-RU" sz="27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анализа </a:t>
            </a:r>
            <a:r>
              <a:rPr kumimoji="0" lang="ru-RU" sz="2753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систем </a:t>
            </a:r>
            <a:r>
              <a:rPr kumimoji="0" lang="ru-RU" sz="27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массового  </a:t>
            </a:r>
            <a:r>
              <a:rPr kumimoji="0" lang="ru-RU" sz="27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участия. </a:t>
            </a:r>
            <a:r>
              <a:rPr kumimoji="0" lang="ru-RU" sz="27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7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7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  пропагандистское обеспечение нашей </a:t>
            </a:r>
            <a:r>
              <a:rPr kumimoji="0" lang="ru-RU" sz="27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 важную</a:t>
            </a:r>
            <a:r>
              <a:rPr kumimoji="0" lang="ru-RU" sz="2753" b="0" i="0" u="none" strike="noStrike" kern="1200" cap="none" spc="3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7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роль</a:t>
            </a:r>
            <a:endParaRPr lang="ru-RU" sz="2753" dirty="0">
              <a:latin typeface="Oleg Sans"/>
              <a:cs typeface="Oleg San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4C7823-3573-41DF-AB5F-C6F20BD581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8719006" y="10233025"/>
            <a:ext cx="717550" cy="4572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en-US" spc="-5" dirty="0">
                <a:solidFill>
                  <a:srgbClr val="AFAFAF"/>
                </a:solidFill>
              </a:rPr>
              <a:t>4</a:t>
            </a:r>
            <a:r>
              <a:rPr lang="ru-RU" spc="-5" dirty="0">
                <a:solidFill>
                  <a:srgbClr val="5C5D5E"/>
                </a:solidFill>
              </a:rPr>
              <a:t>/44</a:t>
            </a:r>
            <a:endParaRPr lang="ru-RU"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C2BBBDB4-3A17-4D55-988B-D8A0D77B4408}"/>
              </a:ext>
            </a:extLst>
          </p:cNvPr>
          <p:cNvSpPr/>
          <p:nvPr userDrawn="1"/>
        </p:nvSpPr>
        <p:spPr>
          <a:xfrm>
            <a:off x="830277" y="2917825"/>
            <a:ext cx="692334" cy="0"/>
          </a:xfrm>
          <a:custGeom>
            <a:avLst/>
            <a:gdLst/>
            <a:ahLst/>
            <a:cxnLst/>
            <a:rect l="l" t="t" r="r" b="b"/>
            <a:pathLst>
              <a:path w="691515">
                <a:moveTo>
                  <a:pt x="0" y="0"/>
                </a:moveTo>
                <a:lnTo>
                  <a:pt x="691078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2D347F4F-8110-43C3-8551-F487EA77E586}"/>
              </a:ext>
            </a:extLst>
          </p:cNvPr>
          <p:cNvSpPr/>
          <p:nvPr userDrawn="1"/>
        </p:nvSpPr>
        <p:spPr>
          <a:xfrm>
            <a:off x="830277" y="5203825"/>
            <a:ext cx="692334" cy="0"/>
          </a:xfrm>
          <a:custGeom>
            <a:avLst/>
            <a:gdLst/>
            <a:ahLst/>
            <a:cxnLst/>
            <a:rect l="l" t="t" r="r" b="b"/>
            <a:pathLst>
              <a:path w="691515">
                <a:moveTo>
                  <a:pt x="0" y="0"/>
                </a:moveTo>
                <a:lnTo>
                  <a:pt x="691078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2164028C-3033-431F-8A19-66D620F0B3E2}"/>
              </a:ext>
            </a:extLst>
          </p:cNvPr>
          <p:cNvSpPr/>
          <p:nvPr userDrawn="1"/>
        </p:nvSpPr>
        <p:spPr>
          <a:xfrm>
            <a:off x="830277" y="6575425"/>
            <a:ext cx="692334" cy="0"/>
          </a:xfrm>
          <a:custGeom>
            <a:avLst/>
            <a:gdLst/>
            <a:ahLst/>
            <a:cxnLst/>
            <a:rect l="l" t="t" r="r" b="b"/>
            <a:pathLst>
              <a:path w="691515">
                <a:moveTo>
                  <a:pt x="0" y="0"/>
                </a:moveTo>
                <a:lnTo>
                  <a:pt x="691078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4" name="Текст 29">
            <a:extLst>
              <a:ext uri="{FF2B5EF4-FFF2-40B4-BE49-F238E27FC236}">
                <a16:creationId xmlns:a16="http://schemas.microsoft.com/office/drawing/2014/main" id="{1DADBCCF-CD86-4A64-A383-59BF016C54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111" y="4912191"/>
            <a:ext cx="10217445" cy="1219200"/>
          </a:xfrm>
          <a:prstGeom prst="rect">
            <a:avLst/>
          </a:prstGeom>
        </p:spPr>
        <p:txBody>
          <a:bodyPr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1763" algn="l"/>
              </a:tabLst>
              <a:defRPr kumimoji="0" lang="ru-RU" sz="2753" b="0" i="0" u="none" strike="noStrike" kern="1200" cap="none" spc="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408795" lvl="0" indent="0" algn="l" defTabSz="457200" rtl="0" eaLnBrk="1" fontAlgn="auto" latinLnBrk="0" hangingPunct="1">
              <a:lnSpc>
                <a:spcPct val="11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7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7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информационно-пропагандистское  обеспечение нашей </a:t>
            </a:r>
            <a:r>
              <a:rPr kumimoji="0" lang="ru-RU" sz="27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важную</a:t>
            </a:r>
            <a:r>
              <a:rPr kumimoji="0" lang="ru-RU" sz="2753" b="0" i="0" u="none" strike="noStrike" kern="1200" cap="none" spc="114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7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роль</a:t>
            </a:r>
            <a:endParaRPr lang="ru-RU" sz="2753" dirty="0">
              <a:latin typeface="Oleg Sans"/>
              <a:cs typeface="Oleg Sans"/>
            </a:endParaRPr>
          </a:p>
        </p:txBody>
      </p:sp>
      <p:sp>
        <p:nvSpPr>
          <p:cNvPr id="25" name="Текст 29">
            <a:extLst>
              <a:ext uri="{FF2B5EF4-FFF2-40B4-BE49-F238E27FC236}">
                <a16:creationId xmlns:a16="http://schemas.microsoft.com/office/drawing/2014/main" id="{4B42F51C-2FA2-4D8E-A693-E5DE4BC51E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0110" y="6302625"/>
            <a:ext cx="10217445" cy="806200"/>
          </a:xfrm>
          <a:prstGeom prst="rect">
            <a:avLst/>
          </a:prstGeom>
        </p:spPr>
        <p:txBody>
          <a:bodyPr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1763" algn="l"/>
              </a:tabLst>
              <a:defRPr lang="ru-RU" sz="2800" b="0" i="0" kern="1200" spc="10" dirty="0" smtClean="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1763" algn="l"/>
              </a:tabLst>
              <a:defRPr/>
            </a:pPr>
            <a:r>
              <a:rPr kumimoji="0" lang="ru-RU" sz="27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	</a:t>
            </a:r>
            <a:r>
              <a:rPr kumimoji="0" lang="ru-RU" sz="27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7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широким</a:t>
            </a:r>
            <a:r>
              <a:rPr kumimoji="0" lang="ru-RU" sz="2753" b="0" i="0" u="none" strike="noStrike" kern="1200" cap="none" spc="5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753" b="0" i="0" u="none" strike="noStrike" kern="1200" cap="none" spc="2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активом</a:t>
            </a:r>
            <a:endParaRPr kumimoji="0" lang="ru-RU" sz="27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3351" marR="5086" indent="-1272">
              <a:lnSpc>
                <a:spcPct val="113900"/>
              </a:lnSpc>
              <a:spcBef>
                <a:spcPts val="95"/>
              </a:spcBef>
              <a:tabLst>
                <a:tab pos="9987185" algn="l"/>
              </a:tabLst>
            </a:pPr>
            <a:endParaRPr lang="ru-RU" sz="2753" dirty="0">
              <a:latin typeface="Oleg Sans"/>
              <a:cs typeface="Oleg San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6C6E099-F2C8-4F40-8ECC-35C517E90381}"/>
              </a:ext>
            </a:extLst>
          </p:cNvPr>
          <p:cNvSpPr/>
          <p:nvPr userDrawn="1"/>
        </p:nvSpPr>
        <p:spPr>
          <a:xfrm>
            <a:off x="0" y="0"/>
            <a:ext cx="20127911" cy="212418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2BFC6976-8A23-4722-9227-62EC5CFFBE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6" y="634461"/>
            <a:ext cx="17221200" cy="1135203"/>
          </a:xfrm>
          <a:prstGeom prst="rect">
            <a:avLst/>
          </a:prstGeom>
        </p:spPr>
        <p:txBody>
          <a:bodyPr anchor="ctr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48347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>
          <p15:clr>
            <a:srgbClr val="FBAE40"/>
          </p15:clr>
        </p15:guide>
        <p15:guide id="2" pos="63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С заголовок в 1 строку c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>
            <a:extLst>
              <a:ext uri="{FF2B5EF4-FFF2-40B4-BE49-F238E27FC236}">
                <a16:creationId xmlns:a16="http://schemas.microsoft.com/office/drawing/2014/main" id="{7A964200-8805-40A1-BDE8-1F6C0A13E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507" y="2565529"/>
            <a:ext cx="8443528" cy="1922487"/>
          </a:xfrm>
          <a:prstGeom prst="rect">
            <a:avLst/>
          </a:prstGeom>
        </p:spPr>
        <p:txBody>
          <a:bodyPr/>
          <a:lstStyle>
            <a:lvl1pPr marL="12715" marR="188186" indent="0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188186" lvl="0" indent="0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  пропагандистское обеспечение нашей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 важную роль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формировании позиций,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отношении поставленных</a:t>
            </a:r>
            <a:r>
              <a:rPr kumimoji="0" lang="ru-RU" sz="2353" b="0" i="0" u="none" strike="noStrike" kern="1200" cap="none" spc="8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0" algn="l" defTabSz="457200" rtl="0" eaLnBrk="1" fontAlgn="auto" latinLnBrk="0" hangingPunct="1">
              <a:lnSpc>
                <a:spcPct val="1139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753" dirty="0">
              <a:latin typeface="Oleg Sans"/>
              <a:cs typeface="Oleg San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4C7823-3573-41DF-AB5F-C6F20BD581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8719006" y="10233025"/>
            <a:ext cx="717550" cy="4572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ru-RU" spc="-5" dirty="0">
                <a:solidFill>
                  <a:srgbClr val="AFAFAF"/>
                </a:solidFill>
              </a:rPr>
              <a:t>5</a:t>
            </a:r>
            <a:r>
              <a:rPr lang="ru-RU" spc="-5" dirty="0">
                <a:solidFill>
                  <a:srgbClr val="5C5D5E"/>
                </a:solidFill>
              </a:rPr>
              <a:t>/44</a:t>
            </a:r>
            <a:endParaRPr lang="ru-RU"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C2BBBDB4-3A17-4D55-988B-D8A0D77B4408}"/>
              </a:ext>
            </a:extLst>
          </p:cNvPr>
          <p:cNvSpPr/>
          <p:nvPr userDrawn="1"/>
        </p:nvSpPr>
        <p:spPr>
          <a:xfrm>
            <a:off x="767556" y="5051424"/>
            <a:ext cx="692334" cy="0"/>
          </a:xfrm>
          <a:custGeom>
            <a:avLst/>
            <a:gdLst/>
            <a:ahLst/>
            <a:cxnLst/>
            <a:rect l="l" t="t" r="r" b="b"/>
            <a:pathLst>
              <a:path w="691515">
                <a:moveTo>
                  <a:pt x="0" y="0"/>
                </a:moveTo>
                <a:lnTo>
                  <a:pt x="691078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2D347F4F-8110-43C3-8551-F487EA77E586}"/>
              </a:ext>
            </a:extLst>
          </p:cNvPr>
          <p:cNvSpPr/>
          <p:nvPr userDrawn="1"/>
        </p:nvSpPr>
        <p:spPr>
          <a:xfrm>
            <a:off x="767556" y="6727824"/>
            <a:ext cx="692334" cy="0"/>
          </a:xfrm>
          <a:custGeom>
            <a:avLst/>
            <a:gdLst/>
            <a:ahLst/>
            <a:cxnLst/>
            <a:rect l="l" t="t" r="r" b="b"/>
            <a:pathLst>
              <a:path w="691515">
                <a:moveTo>
                  <a:pt x="0" y="0"/>
                </a:moveTo>
                <a:lnTo>
                  <a:pt x="691078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2" name="Текст 29">
            <a:extLst>
              <a:ext uri="{FF2B5EF4-FFF2-40B4-BE49-F238E27FC236}">
                <a16:creationId xmlns:a16="http://schemas.microsoft.com/office/drawing/2014/main" id="{DA3A9756-9B3B-479A-938F-B7EBE047B5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0092" y="4746625"/>
            <a:ext cx="7452943" cy="1447800"/>
          </a:xfrm>
          <a:prstGeom prst="rect">
            <a:avLst/>
          </a:prstGeom>
        </p:spPr>
        <p:txBody>
          <a:bodyPr/>
          <a:lstStyle>
            <a:lvl1pPr marL="12715" marR="354119" indent="-636" algn="l" defTabSz="457200" rtl="0" eaLnBrk="1" fontAlgn="auto" latinLnBrk="0" hangingPunct="1">
              <a:lnSpc>
                <a:spcPct val="119300"/>
              </a:lnSpc>
              <a:spcBef>
                <a:spcPts val="2178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354119" lvl="0" indent="-636" algn="l" defTabSz="457200" rtl="0" eaLnBrk="1" fontAlgn="auto" latinLnBrk="0" hangingPunct="1">
              <a:lnSpc>
                <a:spcPct val="119300"/>
              </a:lnSpc>
              <a:spcBef>
                <a:spcPts val="217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</a:t>
            </a:r>
            <a:r>
              <a:rPr kumimoji="0" lang="ru-RU" sz="2353" b="0" i="0" u="none" strike="noStrike" kern="1200" cap="none" spc="16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</a:t>
            </a:r>
            <a:r>
              <a:rPr kumimoji="0" lang="ru-RU" sz="23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информационно-пропагандистское обеспечение  нашей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важную роль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0" algn="l" defTabSz="457200" rtl="0" eaLnBrk="1" fontAlgn="auto" latinLnBrk="0" hangingPunct="1">
              <a:lnSpc>
                <a:spcPct val="1139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753" dirty="0">
              <a:latin typeface="Oleg Sans"/>
              <a:cs typeface="Oleg Sans"/>
            </a:endParaRPr>
          </a:p>
        </p:txBody>
      </p:sp>
      <p:sp>
        <p:nvSpPr>
          <p:cNvPr id="15" name="Текст 29">
            <a:extLst>
              <a:ext uri="{FF2B5EF4-FFF2-40B4-BE49-F238E27FC236}">
                <a16:creationId xmlns:a16="http://schemas.microsoft.com/office/drawing/2014/main" id="{5F17562A-9E46-4A92-8BE6-36D2E6A699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10092" y="6417391"/>
            <a:ext cx="7452943" cy="462833"/>
          </a:xfrm>
          <a:prstGeom prst="rect">
            <a:avLst/>
          </a:prstGeom>
        </p:spPr>
        <p:txBody>
          <a:bodyPr/>
          <a:lstStyle>
            <a:lvl1pPr marL="12715" marR="354119" indent="-636" algn="l" defTabSz="457200" rtl="0" eaLnBrk="1" fontAlgn="auto" latinLnBrk="0" hangingPunct="1">
              <a:lnSpc>
                <a:spcPct val="119300"/>
              </a:lnSpc>
              <a:spcBef>
                <a:spcPts val="2178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354119" lvl="0" indent="-636" algn="l" defTabSz="457200" rtl="0" eaLnBrk="1" fontAlgn="auto" latinLnBrk="0" hangingPunct="1">
              <a:lnSpc>
                <a:spcPct val="119300"/>
              </a:lnSpc>
              <a:spcBef>
                <a:spcPts val="217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 с широким активом</a:t>
            </a:r>
          </a:p>
        </p:txBody>
      </p:sp>
      <p:sp>
        <p:nvSpPr>
          <p:cNvPr id="28" name="object 6">
            <a:extLst>
              <a:ext uri="{FF2B5EF4-FFF2-40B4-BE49-F238E27FC236}">
                <a16:creationId xmlns:a16="http://schemas.microsoft.com/office/drawing/2014/main" id="{92F40690-B60D-43D6-AF92-88964EB3C5F3}"/>
              </a:ext>
            </a:extLst>
          </p:cNvPr>
          <p:cNvSpPr/>
          <p:nvPr userDrawn="1"/>
        </p:nvSpPr>
        <p:spPr>
          <a:xfrm>
            <a:off x="767556" y="7413625"/>
            <a:ext cx="692334" cy="0"/>
          </a:xfrm>
          <a:custGeom>
            <a:avLst/>
            <a:gdLst/>
            <a:ahLst/>
            <a:cxnLst/>
            <a:rect l="l" t="t" r="r" b="b"/>
            <a:pathLst>
              <a:path w="691515">
                <a:moveTo>
                  <a:pt x="0" y="0"/>
                </a:moveTo>
                <a:lnTo>
                  <a:pt x="691078" y="0"/>
                </a:lnTo>
              </a:path>
            </a:pathLst>
          </a:custGeom>
          <a:ln w="37695">
            <a:solidFill>
              <a:srgbClr val="1A1919"/>
            </a:solidFill>
          </a:ln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9" name="Текст 29">
            <a:extLst>
              <a:ext uri="{FF2B5EF4-FFF2-40B4-BE49-F238E27FC236}">
                <a16:creationId xmlns:a16="http://schemas.microsoft.com/office/drawing/2014/main" id="{3465483B-6F3A-4EBE-820B-C165288129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10092" y="7179391"/>
            <a:ext cx="7452943" cy="1424724"/>
          </a:xfrm>
          <a:prstGeom prst="rect">
            <a:avLst/>
          </a:prstGeom>
        </p:spPr>
        <p:txBody>
          <a:bodyPr/>
          <a:lstStyle>
            <a:lvl1pPr marL="12715" marR="354119" indent="-636" algn="l" defTabSz="457200" rtl="0" eaLnBrk="1" fontAlgn="auto" latinLnBrk="0" hangingPunct="1">
              <a:lnSpc>
                <a:spcPct val="119300"/>
              </a:lnSpc>
              <a:spcBef>
                <a:spcPts val="2178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354119" lvl="0" indent="-636" algn="l" defTabSz="457200" rtl="0" eaLnBrk="1" fontAlgn="auto" latinLnBrk="0" hangingPunct="1">
              <a:lnSpc>
                <a:spcPct val="119300"/>
              </a:lnSpc>
              <a:spcBef>
                <a:spcPts val="217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  пропагандистское обеспечение нашей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 важную роль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354119" lvl="0" indent="-636" algn="l" defTabSz="457200" rtl="0" eaLnBrk="1" fontAlgn="auto" latinLnBrk="0" hangingPunct="1">
              <a:lnSpc>
                <a:spcPct val="119300"/>
              </a:lnSpc>
              <a:spcBef>
                <a:spcPts val="217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98A25530-BD49-4005-8152-7600AA6EB3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963" y="8820869"/>
            <a:ext cx="8476072" cy="954956"/>
          </a:xfrm>
          <a:prstGeom prst="rect">
            <a:avLst/>
          </a:prstGeom>
        </p:spPr>
        <p:txBody>
          <a:bodyPr/>
          <a:lstStyle>
            <a:lvl1pPr marL="12715" marR="188186" indent="0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188186" lvl="0" indent="0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3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другой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стороны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место обучения кадров требуют  </a:t>
            </a:r>
          </a:p>
          <a:p>
            <a:pPr marL="12715" marR="188186" lvl="0" indent="0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анализа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систем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массового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участия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DED465EF-6D4B-40F8-B8A1-0EE573BEC2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63507" y="2565528"/>
            <a:ext cx="8277649" cy="7174653"/>
          </a:xfrm>
          <a:prstGeom prst="rect">
            <a:avLst/>
          </a:prstGeom>
        </p:spPr>
        <p:txBody>
          <a:bodyPr/>
          <a:lstStyle>
            <a:lvl1pPr marL="12715" marR="188186" indent="0" algn="l" defTabSz="457200" rtl="0" eaLnBrk="1" fontAlgn="auto" latinLnBrk="0" hangingPunct="1">
              <a:lnSpc>
                <a:spcPct val="119300"/>
              </a:lnSpc>
              <a:spcBef>
                <a:spcPts val="2173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188186" lvl="0" indent="0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  пропагандистское обеспечение нашей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 важную роль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формировании позиций,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отношении поставленных</a:t>
            </a:r>
            <a:r>
              <a:rPr kumimoji="0" lang="ru-RU" sz="2353" b="0" i="0" u="none" strike="noStrike" kern="1200" cap="none" spc="8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354119" lvl="0" indent="-636" algn="l" defTabSz="457200" rtl="0" eaLnBrk="1" fontAlgn="auto" latinLnBrk="0" hangingPunct="1">
              <a:lnSpc>
                <a:spcPct val="119300"/>
              </a:lnSpc>
              <a:spcBef>
                <a:spcPts val="217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3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другой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стороны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место обучения кадров требуют 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анализа </a:t>
            </a:r>
            <a:r>
              <a:rPr kumimoji="0" lang="ru-RU" sz="23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систем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массового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участия.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</a:t>
            </a:r>
            <a:r>
              <a:rPr kumimoji="0" lang="ru-RU" sz="2353" b="0" i="0" u="none" strike="noStrike" kern="1200" cap="none" spc="16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5086" lvl="0" indent="0" algn="l" defTabSz="4572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информационно-пропагандистское обеспечение  нашей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важную роль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формировании  позиций,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отношении  поставленных</a:t>
            </a:r>
            <a:r>
              <a:rPr kumimoji="0" lang="ru-RU" sz="2353" b="0" i="0" u="none" strike="noStrike" kern="1200" cap="none" spc="2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  <a:p>
            <a:pPr marL="12715" marR="188186" lvl="0" indent="0" algn="l" defTabSz="457200" rtl="0" eaLnBrk="1" fontAlgn="auto" latinLnBrk="0" hangingPunct="1">
              <a:lnSpc>
                <a:spcPct val="119300"/>
              </a:lnSpc>
              <a:spcBef>
                <a:spcPts val="21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  пропагандистское обеспечение нашей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 важную роль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формировании позиций, </a:t>
            </a:r>
            <a:r>
              <a:rPr kumimoji="0" lang="ru-RU" sz="23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отношении поставленных</a:t>
            </a:r>
            <a:r>
              <a:rPr kumimoji="0" lang="ru-RU" sz="2353" b="0" i="0" u="none" strike="noStrike" kern="1200" cap="none" spc="8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F86A30A-FAB6-4FD3-B35F-3247D7481A15}"/>
              </a:ext>
            </a:extLst>
          </p:cNvPr>
          <p:cNvSpPr/>
          <p:nvPr userDrawn="1"/>
        </p:nvSpPr>
        <p:spPr>
          <a:xfrm>
            <a:off x="0" y="0"/>
            <a:ext cx="20127911" cy="212418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id="{908CC309-C792-4DDF-9795-3F0BFD22E0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6" y="634461"/>
            <a:ext cx="17221200" cy="1135203"/>
          </a:xfrm>
          <a:prstGeom prst="rect">
            <a:avLst/>
          </a:prstGeom>
        </p:spPr>
        <p:txBody>
          <a:bodyPr anchor="ctr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91610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>
          <p15:clr>
            <a:srgbClr val="FBAE40"/>
          </p15:clr>
        </p15:guide>
        <p15:guide id="2" pos="633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С заголовок в 1 строку c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4C7823-3573-41DF-AB5F-C6F20BD581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8719006" y="10233025"/>
            <a:ext cx="717550" cy="4572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ru-RU" spc="-5" dirty="0">
                <a:solidFill>
                  <a:srgbClr val="AFAFAF"/>
                </a:solidFill>
              </a:rPr>
              <a:t>6</a:t>
            </a:r>
            <a:r>
              <a:rPr lang="ru-RU" spc="-5" dirty="0">
                <a:solidFill>
                  <a:srgbClr val="5C5D5E"/>
                </a:solidFill>
              </a:rPr>
              <a:t>/44</a:t>
            </a:r>
            <a:endParaRPr lang="ru-RU" dirty="0"/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DED465EF-6D4B-40F8-B8A1-0EE573BEC2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44149" y="768985"/>
            <a:ext cx="10820400" cy="2743200"/>
          </a:xfrm>
          <a:prstGeom prst="rect">
            <a:avLst/>
          </a:prstGeom>
        </p:spPr>
        <p:txBody>
          <a:bodyPr wrap="square"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Разнообразный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богатый опыт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место обучения кадров позволяет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выполнять 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важные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задания по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разработке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позиций,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занимаемых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участниками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 </a:t>
            </a:r>
            <a:r>
              <a:rPr kumimoji="0" lang="ru-RU" sz="2353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отношении 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поставленных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задач. </a:t>
            </a:r>
            <a:r>
              <a:rPr kumimoji="0" lang="ru-RU" sz="2353" b="0" i="0" u="none" strike="noStrike" kern="1200" cap="none" spc="-3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дальнейшее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развитие различных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форм  деятельности </a:t>
            </a:r>
            <a:r>
              <a:rPr kumimoji="0" lang="ru-RU" sz="2353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требуют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анализа </a:t>
            </a:r>
            <a:r>
              <a:rPr kumimoji="0" lang="ru-RU" sz="2353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системы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обучения кадров, </a:t>
            </a:r>
            <a:r>
              <a:rPr kumimoji="0" lang="ru-RU" sz="2353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соответствует 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насущным потребностям.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3" b="0" i="0" u="none" strike="noStrike" kern="1200" cap="none" spc="-2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другой </a:t>
            </a:r>
            <a:r>
              <a:rPr kumimoji="0" lang="ru-RU" sz="2353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стороны </a:t>
            </a:r>
            <a:r>
              <a:rPr kumimoji="0" lang="ru-RU" sz="2353" b="0" i="0" u="none" strike="noStrike" kern="1200" cap="none" spc="-3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консультация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широким активом 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позволяет оценить значение </a:t>
            </a:r>
            <a:r>
              <a:rPr kumimoji="0" lang="ru-RU" sz="2353" b="0" i="0" u="none" strike="noStrike" kern="1200" cap="none" spc="-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систем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массового</a:t>
            </a:r>
            <a:r>
              <a:rPr kumimoji="0" lang="ru-RU" sz="2353" b="0" i="0" u="none" strike="noStrike" kern="1200" cap="none" spc="-8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участия.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20" name="Текст 29">
            <a:extLst>
              <a:ext uri="{FF2B5EF4-FFF2-40B4-BE49-F238E27FC236}">
                <a16:creationId xmlns:a16="http://schemas.microsoft.com/office/drawing/2014/main" id="{F3DC7CC2-C8DB-4B01-B8C0-78C61AD2A9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9705" y="3835922"/>
            <a:ext cx="10820400" cy="5390628"/>
          </a:xfrm>
          <a:prstGeom prst="rect">
            <a:avLst/>
          </a:prstGeom>
        </p:spPr>
        <p:txBody>
          <a:bodyPr/>
          <a:lstStyle>
            <a:lvl1pPr marL="12715" marR="5086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800" b="0" i="0" kern="1200" spc="10" dirty="0" smtClean="0">
                <a:solidFill>
                  <a:srgbClr val="282828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5086" lvl="0" indent="636" algn="l" defTabSz="457200" rtl="0" eaLnBrk="1" fontAlgn="auto" latinLnBrk="0" hangingPunct="1">
              <a:lnSpc>
                <a:spcPct val="119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Разнообразный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богатый опыт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рамки </a:t>
            </a:r>
            <a:r>
              <a:rPr kumimoji="0" lang="ru-RU" sz="23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и </a:t>
            </a:r>
            <a:r>
              <a:rPr kumimoji="0" lang="ru-RU" sz="23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место обучения кадров позволяет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выполнять  </a:t>
            </a:r>
            <a:r>
              <a:rPr kumimoji="0" lang="ru-RU" sz="2353" b="0" i="0" u="none" strike="noStrike" kern="1200" cap="none" spc="-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важные </a:t>
            </a:r>
            <a:r>
              <a:rPr kumimoji="0" lang="ru-RU" sz="2353" b="0" i="0" u="none" strike="noStrike" kern="1200" cap="none" spc="-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задания. </a:t>
            </a:r>
            <a:r>
              <a:rPr lang="ru-RU" sz="2353" spc="-15" dirty="0">
                <a:solidFill>
                  <a:srgbClr val="282828"/>
                </a:solidFill>
                <a:latin typeface="Oleg Sans"/>
                <a:cs typeface="Oleg Sans"/>
              </a:rPr>
              <a:t>Разнообразный </a:t>
            </a:r>
            <a:r>
              <a:rPr lang="ru-RU" sz="2353" spc="10" dirty="0">
                <a:solidFill>
                  <a:srgbClr val="282828"/>
                </a:solidFill>
                <a:latin typeface="Oleg Sans"/>
                <a:cs typeface="Oleg Sans"/>
              </a:rPr>
              <a:t>и </a:t>
            </a:r>
            <a:r>
              <a:rPr lang="ru-RU" sz="2353" spc="-10" dirty="0">
                <a:solidFill>
                  <a:srgbClr val="282828"/>
                </a:solidFill>
                <a:latin typeface="Oleg Sans"/>
                <a:cs typeface="Oleg Sans"/>
              </a:rPr>
              <a:t>богатый опыт </a:t>
            </a:r>
            <a:r>
              <a:rPr lang="ru-RU" sz="2353" spc="-5" dirty="0">
                <a:solidFill>
                  <a:srgbClr val="282828"/>
                </a:solidFill>
                <a:latin typeface="Oleg Sans"/>
                <a:cs typeface="Oleg Sans"/>
              </a:rPr>
              <a:t>рамки </a:t>
            </a:r>
            <a:r>
              <a:rPr lang="ru-RU" sz="2353" spc="10" dirty="0">
                <a:solidFill>
                  <a:srgbClr val="282828"/>
                </a:solidFill>
                <a:latin typeface="Oleg Sans"/>
                <a:cs typeface="Oleg Sans"/>
              </a:rPr>
              <a:t>и </a:t>
            </a:r>
            <a:r>
              <a:rPr lang="ru-RU" sz="2353" spc="-15" dirty="0">
                <a:solidFill>
                  <a:srgbClr val="282828"/>
                </a:solidFill>
                <a:latin typeface="Oleg Sans"/>
                <a:cs typeface="Oleg Sans"/>
              </a:rPr>
              <a:t>место обучения кадров позволяет </a:t>
            </a:r>
            <a:r>
              <a:rPr lang="ru-RU" sz="2353" spc="-10" dirty="0">
                <a:solidFill>
                  <a:srgbClr val="282828"/>
                </a:solidFill>
                <a:latin typeface="Oleg Sans"/>
                <a:cs typeface="Oleg Sans"/>
              </a:rPr>
              <a:t>выполнять  </a:t>
            </a:r>
            <a:r>
              <a:rPr lang="ru-RU" sz="2353" spc="-5" dirty="0">
                <a:solidFill>
                  <a:srgbClr val="282828"/>
                </a:solidFill>
                <a:latin typeface="Oleg Sans"/>
                <a:cs typeface="Oleg Sans"/>
              </a:rPr>
              <a:t>важные </a:t>
            </a:r>
            <a:r>
              <a:rPr lang="ru-RU" sz="2353" spc="-10" dirty="0">
                <a:solidFill>
                  <a:srgbClr val="282828"/>
                </a:solidFill>
                <a:latin typeface="Oleg Sans"/>
                <a:cs typeface="Oleg Sans"/>
              </a:rPr>
              <a:t>задания по </a:t>
            </a:r>
            <a:r>
              <a:rPr lang="ru-RU" sz="2353" spc="-15" dirty="0">
                <a:solidFill>
                  <a:srgbClr val="282828"/>
                </a:solidFill>
                <a:latin typeface="Oleg Sans"/>
                <a:cs typeface="Oleg Sans"/>
              </a:rPr>
              <a:t>разработке </a:t>
            </a:r>
            <a:r>
              <a:rPr lang="ru-RU" sz="2353" spc="-10" dirty="0">
                <a:solidFill>
                  <a:srgbClr val="282828"/>
                </a:solidFill>
                <a:latin typeface="Oleg Sans"/>
                <a:cs typeface="Oleg Sans"/>
              </a:rPr>
              <a:t>позиций, </a:t>
            </a:r>
            <a:r>
              <a:rPr lang="ru-RU" sz="2353" spc="-5" dirty="0">
                <a:solidFill>
                  <a:srgbClr val="282828"/>
                </a:solidFill>
                <a:latin typeface="Oleg Sans"/>
                <a:cs typeface="Oleg Sans"/>
              </a:rPr>
              <a:t>занимаемых </a:t>
            </a:r>
            <a:r>
              <a:rPr lang="ru-RU" sz="2353" spc="-10" dirty="0">
                <a:solidFill>
                  <a:srgbClr val="282828"/>
                </a:solidFill>
                <a:latin typeface="Oleg Sans"/>
                <a:cs typeface="Oleg Sans"/>
              </a:rPr>
              <a:t>участниками </a:t>
            </a:r>
            <a:r>
              <a:rPr lang="ru-RU" sz="2353" spc="10" dirty="0">
                <a:solidFill>
                  <a:srgbClr val="282828"/>
                </a:solidFill>
                <a:latin typeface="Oleg Sans"/>
                <a:cs typeface="Oleg Sans"/>
              </a:rPr>
              <a:t>в </a:t>
            </a:r>
            <a:r>
              <a:rPr lang="ru-RU" sz="2353" spc="-20" dirty="0">
                <a:solidFill>
                  <a:srgbClr val="282828"/>
                </a:solidFill>
                <a:latin typeface="Oleg Sans"/>
                <a:cs typeface="Oleg Sans"/>
              </a:rPr>
              <a:t>отношении  </a:t>
            </a:r>
            <a:r>
              <a:rPr lang="ru-RU" sz="2353" spc="-15" dirty="0">
                <a:solidFill>
                  <a:srgbClr val="282828"/>
                </a:solidFill>
                <a:latin typeface="Oleg Sans"/>
                <a:cs typeface="Oleg Sans"/>
              </a:rPr>
              <a:t>поставленных </a:t>
            </a:r>
            <a:r>
              <a:rPr lang="ru-RU" sz="2353" spc="-10" dirty="0">
                <a:solidFill>
                  <a:srgbClr val="282828"/>
                </a:solidFill>
                <a:latin typeface="Oleg Sans"/>
                <a:cs typeface="Oleg Sans"/>
              </a:rPr>
              <a:t>задач. </a:t>
            </a:r>
            <a:r>
              <a:rPr lang="ru-RU" sz="2353" spc="-35" dirty="0">
                <a:solidFill>
                  <a:srgbClr val="282828"/>
                </a:solidFill>
                <a:latin typeface="Oleg Sans"/>
                <a:cs typeface="Oleg Sans"/>
              </a:rPr>
              <a:t>Таким </a:t>
            </a:r>
            <a:r>
              <a:rPr lang="ru-RU" sz="2353" spc="-10" dirty="0">
                <a:solidFill>
                  <a:srgbClr val="282828"/>
                </a:solidFill>
                <a:latin typeface="Oleg Sans"/>
                <a:cs typeface="Oleg Sans"/>
              </a:rPr>
              <a:t>образом </a:t>
            </a:r>
            <a:r>
              <a:rPr lang="ru-RU" sz="2353" spc="-15" dirty="0">
                <a:solidFill>
                  <a:srgbClr val="282828"/>
                </a:solidFill>
                <a:latin typeface="Oleg Sans"/>
                <a:cs typeface="Oleg Sans"/>
              </a:rPr>
              <a:t>дальнейшее </a:t>
            </a:r>
            <a:r>
              <a:rPr lang="ru-RU" sz="2353" spc="-10" dirty="0">
                <a:solidFill>
                  <a:srgbClr val="282828"/>
                </a:solidFill>
                <a:latin typeface="Oleg Sans"/>
                <a:cs typeface="Oleg Sans"/>
              </a:rPr>
              <a:t>развитие различных </a:t>
            </a:r>
            <a:r>
              <a:rPr lang="ru-RU" sz="2353" spc="-15" dirty="0">
                <a:solidFill>
                  <a:srgbClr val="282828"/>
                </a:solidFill>
                <a:latin typeface="Oleg Sans"/>
                <a:cs typeface="Oleg Sans"/>
              </a:rPr>
              <a:t>форм  деятельности </a:t>
            </a:r>
            <a:r>
              <a:rPr lang="ru-RU" sz="2353" spc="-20" dirty="0">
                <a:solidFill>
                  <a:srgbClr val="282828"/>
                </a:solidFill>
                <a:latin typeface="Oleg Sans"/>
                <a:cs typeface="Oleg Sans"/>
              </a:rPr>
              <a:t>требуют </a:t>
            </a:r>
            <a:r>
              <a:rPr lang="ru-RU" sz="2353" spc="-10" dirty="0">
                <a:solidFill>
                  <a:srgbClr val="282828"/>
                </a:solidFill>
                <a:latin typeface="Oleg Sans"/>
                <a:cs typeface="Oleg Sans"/>
              </a:rPr>
              <a:t>от </a:t>
            </a:r>
            <a:r>
              <a:rPr lang="ru-RU" sz="2353" spc="-5" dirty="0">
                <a:solidFill>
                  <a:srgbClr val="282828"/>
                </a:solidFill>
                <a:latin typeface="Oleg Sans"/>
                <a:cs typeface="Oleg Sans"/>
              </a:rPr>
              <a:t>нас </a:t>
            </a:r>
            <a:r>
              <a:rPr lang="ru-RU" sz="2353" spc="-10" dirty="0">
                <a:solidFill>
                  <a:srgbClr val="282828"/>
                </a:solidFill>
                <a:latin typeface="Oleg Sans"/>
                <a:cs typeface="Oleg Sans"/>
              </a:rPr>
              <a:t>анализа </a:t>
            </a:r>
            <a:r>
              <a:rPr lang="ru-RU" sz="2353" spc="-20" dirty="0">
                <a:solidFill>
                  <a:srgbClr val="282828"/>
                </a:solidFill>
                <a:latin typeface="Oleg Sans"/>
                <a:cs typeface="Oleg Sans"/>
              </a:rPr>
              <a:t>системы </a:t>
            </a:r>
            <a:r>
              <a:rPr lang="ru-RU" sz="2353" spc="-15" dirty="0">
                <a:solidFill>
                  <a:srgbClr val="282828"/>
                </a:solidFill>
                <a:latin typeface="Oleg Sans"/>
                <a:cs typeface="Oleg Sans"/>
              </a:rPr>
              <a:t>обучения кадров, </a:t>
            </a:r>
            <a:r>
              <a:rPr lang="ru-RU" sz="2353" spc="-20" dirty="0">
                <a:solidFill>
                  <a:srgbClr val="282828"/>
                </a:solidFill>
                <a:latin typeface="Oleg Sans"/>
                <a:cs typeface="Oleg Sans"/>
              </a:rPr>
              <a:t>соответствует  </a:t>
            </a:r>
            <a:r>
              <a:rPr lang="ru-RU" sz="2353" spc="-15" dirty="0">
                <a:solidFill>
                  <a:srgbClr val="282828"/>
                </a:solidFill>
                <a:latin typeface="Oleg Sans"/>
                <a:cs typeface="Oleg Sans"/>
              </a:rPr>
              <a:t>насущным потребностям. </a:t>
            </a:r>
            <a:r>
              <a:rPr lang="ru-RU" sz="2353" spc="10" dirty="0">
                <a:solidFill>
                  <a:srgbClr val="282828"/>
                </a:solidFill>
                <a:latin typeface="Oleg Sans"/>
                <a:cs typeface="Oleg Sans"/>
              </a:rPr>
              <a:t>С </a:t>
            </a:r>
            <a:r>
              <a:rPr lang="ru-RU" sz="2353" spc="-25" dirty="0">
                <a:solidFill>
                  <a:srgbClr val="282828"/>
                </a:solidFill>
                <a:latin typeface="Oleg Sans"/>
                <a:cs typeface="Oleg Sans"/>
              </a:rPr>
              <a:t>другой </a:t>
            </a:r>
            <a:r>
              <a:rPr lang="ru-RU" sz="2353" spc="-20" dirty="0">
                <a:solidFill>
                  <a:srgbClr val="282828"/>
                </a:solidFill>
                <a:latin typeface="Oleg Sans"/>
                <a:cs typeface="Oleg Sans"/>
              </a:rPr>
              <a:t>стороны </a:t>
            </a:r>
            <a:r>
              <a:rPr lang="ru-RU" sz="2353" spc="-35" dirty="0">
                <a:solidFill>
                  <a:srgbClr val="282828"/>
                </a:solidFill>
                <a:latin typeface="Oleg Sans"/>
                <a:cs typeface="Oleg Sans"/>
              </a:rPr>
              <a:t>консультация </a:t>
            </a:r>
            <a:r>
              <a:rPr lang="ru-RU" sz="2353" spc="10" dirty="0">
                <a:solidFill>
                  <a:srgbClr val="282828"/>
                </a:solidFill>
                <a:latin typeface="Oleg Sans"/>
                <a:cs typeface="Oleg Sans"/>
              </a:rPr>
              <a:t>с </a:t>
            </a:r>
            <a:r>
              <a:rPr lang="ru-RU" sz="2353" spc="-10" dirty="0">
                <a:solidFill>
                  <a:srgbClr val="282828"/>
                </a:solidFill>
                <a:latin typeface="Oleg Sans"/>
                <a:cs typeface="Oleg Sans"/>
              </a:rPr>
              <a:t>широким активом  </a:t>
            </a:r>
            <a:r>
              <a:rPr lang="ru-RU" sz="2353" spc="-15" dirty="0">
                <a:solidFill>
                  <a:srgbClr val="282828"/>
                </a:solidFill>
                <a:latin typeface="Oleg Sans"/>
                <a:cs typeface="Oleg Sans"/>
              </a:rPr>
              <a:t>позволяет оценить значение </a:t>
            </a:r>
            <a:r>
              <a:rPr lang="ru-RU" sz="2353" spc="-20" dirty="0">
                <a:solidFill>
                  <a:srgbClr val="282828"/>
                </a:solidFill>
                <a:latin typeface="Oleg Sans"/>
                <a:cs typeface="Oleg Sans"/>
              </a:rPr>
              <a:t>систем </a:t>
            </a:r>
            <a:r>
              <a:rPr lang="ru-RU" sz="2353" spc="-15" dirty="0">
                <a:solidFill>
                  <a:srgbClr val="282828"/>
                </a:solidFill>
                <a:latin typeface="Oleg Sans"/>
                <a:cs typeface="Oleg Sans"/>
              </a:rPr>
              <a:t>массового</a:t>
            </a:r>
            <a:r>
              <a:rPr lang="ru-RU" sz="2353" spc="-85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353" spc="-10" dirty="0">
                <a:solidFill>
                  <a:srgbClr val="282828"/>
                </a:solidFill>
                <a:latin typeface="Oleg Sans"/>
                <a:cs typeface="Oleg Sans"/>
              </a:rPr>
              <a:t>участия.</a:t>
            </a:r>
            <a:endParaRPr kumimoji="0" lang="ru-RU" sz="23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leg Sans"/>
              <a:ea typeface="+mn-ea"/>
              <a:cs typeface="Oleg Sans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9AB8BA00-AE3E-AB4C-ABAB-9EF08E3BE9AD}"/>
              </a:ext>
            </a:extLst>
          </p:cNvPr>
          <p:cNvSpPr/>
          <p:nvPr userDrawn="1"/>
        </p:nvSpPr>
        <p:spPr>
          <a:xfrm>
            <a:off x="0" y="-6705"/>
            <a:ext cx="6768216" cy="11322110"/>
          </a:xfrm>
          <a:custGeom>
            <a:avLst/>
            <a:gdLst/>
            <a:ahLst/>
            <a:cxnLst/>
            <a:rect l="l" t="t" r="r" b="b"/>
            <a:pathLst>
              <a:path w="6760209" h="11308715">
                <a:moveTo>
                  <a:pt x="0" y="11308555"/>
                </a:moveTo>
                <a:lnTo>
                  <a:pt x="6760003" y="11308555"/>
                </a:lnTo>
                <a:lnTo>
                  <a:pt x="6760003" y="0"/>
                </a:lnTo>
                <a:lnTo>
                  <a:pt x="0" y="0"/>
                </a:lnTo>
                <a:lnTo>
                  <a:pt x="0" y="11308555"/>
                </a:lnTo>
                <a:close/>
              </a:path>
            </a:pathLst>
          </a:custGeom>
          <a:solidFill>
            <a:srgbClr val="F5F5F6"/>
          </a:solidFill>
        </p:spPr>
        <p:txBody>
          <a:bodyPr wrap="square" lIns="0" tIns="0" rIns="0" bIns="0" rtlCol="0"/>
          <a:lstStyle/>
          <a:p>
            <a:endParaRPr sz="1802" dirty="0"/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D37D0DD7-094C-254D-8A5E-DD9A38318A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837" y="730259"/>
            <a:ext cx="5739924" cy="2012941"/>
          </a:xfrm>
          <a:prstGeom prst="rect">
            <a:avLst/>
          </a:prstGeom>
        </p:spPr>
        <p:txBody>
          <a:bodyPr anchor="t" anchorCtr="0"/>
          <a:lstStyle>
            <a:lvl1pPr marL="12715" marR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/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слайда вашей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23995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>
          <p15:clr>
            <a:srgbClr val="FBAE40"/>
          </p15:clr>
        </p15:guide>
        <p15:guide id="2" pos="633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С заголовок в 1 строку c картинко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E14A0C-81CC-4708-AE31-21D1D95AC77B}"/>
              </a:ext>
            </a:extLst>
          </p:cNvPr>
          <p:cNvSpPr/>
          <p:nvPr userDrawn="1"/>
        </p:nvSpPr>
        <p:spPr>
          <a:xfrm>
            <a:off x="7483847" y="6172200"/>
            <a:ext cx="12644065" cy="5149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877135-F6B4-4C8B-A7DF-246368020891}"/>
              </a:ext>
            </a:extLst>
          </p:cNvPr>
          <p:cNvSpPr/>
          <p:nvPr userDrawn="1"/>
        </p:nvSpPr>
        <p:spPr>
          <a:xfrm>
            <a:off x="8122920" y="5661025"/>
            <a:ext cx="12374880" cy="602805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6434E85B-11A3-4295-B38C-1E4978786A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6" y="634461"/>
            <a:ext cx="17221200" cy="3739419"/>
          </a:xfrm>
          <a:prstGeom prst="rect">
            <a:avLst/>
          </a:prstGeom>
        </p:spPr>
        <p:txBody>
          <a:bodyPr anchor="t" anchorCtr="0"/>
          <a:lstStyle>
            <a:lvl1pPr marL="12715" marR="0" indent="0" algn="l" defTabSz="457200" rtl="0" eaLnBrk="1" fontAlgn="auto" latinLnBrk="0" hangingPunct="1">
              <a:lnSpc>
                <a:spcPts val="96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chemeClr val="bg1"/>
                </a:solidFill>
              </a:defRPr>
            </a:lvl1pPr>
          </a:lstStyle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Разнообразный и богатый опыт рамки</a:t>
            </a:r>
          </a:p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и место обучения кадров позволяет</a:t>
            </a:r>
          </a:p>
          <a:p>
            <a:pPr marL="12715" marR="0" lvl="0" indent="0" algn="l" defTabSz="4572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Выполнять важные задания.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7A964200-8805-40A1-BDE8-1F6C0A13E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77116" y="6613092"/>
            <a:ext cx="11153934" cy="2664258"/>
          </a:xfrm>
          <a:prstGeom prst="rect">
            <a:avLst/>
          </a:prstGeom>
        </p:spPr>
        <p:txBody>
          <a:bodyPr/>
          <a:lstStyle>
            <a:lvl1pPr marL="12715" marR="5086" indent="0" algn="l" defTabSz="457200" rtl="0" eaLnBrk="1" fontAlgn="auto" latinLnBrk="0" hangingPunct="1">
              <a:lnSpc>
                <a:spcPts val="38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0" i="0" kern="1200" spc="10" dirty="0" smtClean="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Tinkoff Sans" panose="02000506050000020004" pitchFamily="2" charset="0"/>
              </a:defRPr>
            </a:lvl1pPr>
          </a:lstStyle>
          <a:p>
            <a:pPr marL="12715" marR="5086" lvl="0" indent="0" algn="l" defTabSz="457200" rtl="0" eaLnBrk="1" fontAlgn="auto" latinLnBrk="0" hangingPunct="1">
              <a:lnSpc>
                <a:spcPct val="1139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Место обучения кадров </a:t>
            </a:r>
            <a:r>
              <a:rPr kumimoji="0" lang="ru-RU" sz="2753" b="0" i="0" u="none" strike="noStrike" kern="1200" cap="none" spc="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требуют </a:t>
            </a:r>
            <a:r>
              <a:rPr kumimoji="0" lang="ru-RU" sz="2753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от </a:t>
            </a:r>
            <a:r>
              <a:rPr kumimoji="0" lang="ru-RU" sz="27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нас </a:t>
            </a:r>
            <a:r>
              <a:rPr kumimoji="0" lang="ru-RU" sz="27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анализа </a:t>
            </a:r>
            <a:r>
              <a:rPr kumimoji="0" lang="ru-RU" sz="2753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систем </a:t>
            </a:r>
            <a:r>
              <a:rPr kumimoji="0" lang="ru-RU" sz="27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массового  </a:t>
            </a:r>
            <a:r>
              <a:rPr kumimoji="0" lang="ru-RU" sz="27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участия. </a:t>
            </a:r>
            <a:r>
              <a:rPr kumimoji="0" lang="ru-RU" sz="2753" b="0" i="0" u="none" strike="noStrike" kern="1200" cap="none" spc="-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Таким </a:t>
            </a:r>
            <a:r>
              <a:rPr kumimoji="0" lang="ru-RU" sz="27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образом </a:t>
            </a:r>
            <a:r>
              <a:rPr kumimoji="0" lang="ru-RU" sz="2753" b="0" i="0" u="none" strike="noStrike" kern="1200" cap="none" spc="1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постоянное информационно-пропагандистское обеспечение нашей </a:t>
            </a:r>
            <a:r>
              <a:rPr kumimoji="0" lang="ru-RU" sz="2753" b="0" i="0" u="none" strike="noStrike" kern="1200" cap="none" spc="15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деятельности играет  важную</a:t>
            </a:r>
            <a:r>
              <a:rPr kumimoji="0" lang="ru-RU" sz="2753" b="0" i="0" u="none" strike="noStrike" kern="1200" cap="none" spc="3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kumimoji="0" lang="ru-RU" sz="27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роль</a:t>
            </a:r>
            <a:r>
              <a:rPr kumimoji="0" lang="en-US" sz="2753" b="0" i="0" u="none" strike="noStrike" kern="1200" cap="none" spc="2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Oleg Sans"/>
                <a:ea typeface="+mn-ea"/>
                <a:cs typeface="Oleg Sans"/>
              </a:rPr>
              <a:t> </a:t>
            </a:r>
            <a:r>
              <a:rPr lang="ru-RU" sz="2800" spc="10" dirty="0">
                <a:solidFill>
                  <a:srgbClr val="282828"/>
                </a:solidFill>
                <a:latin typeface="Oleg Sans"/>
                <a:cs typeface="Oleg Sans"/>
              </a:rPr>
              <a:t>в </a:t>
            </a:r>
            <a:r>
              <a:rPr lang="ru-RU" sz="2800" spc="-10" dirty="0">
                <a:solidFill>
                  <a:srgbClr val="282828"/>
                </a:solidFill>
                <a:latin typeface="Oleg Sans"/>
                <a:cs typeface="Oleg Sans"/>
              </a:rPr>
              <a:t>формировании позиций, </a:t>
            </a:r>
            <a:r>
              <a:rPr lang="ru-RU" sz="2800" spc="-5" dirty="0">
                <a:solidFill>
                  <a:srgbClr val="282828"/>
                </a:solidFill>
                <a:latin typeface="Oleg Sans"/>
                <a:cs typeface="Oleg Sans"/>
              </a:rPr>
              <a:t>занимаемых </a:t>
            </a:r>
            <a:r>
              <a:rPr lang="ru-RU" sz="2800" spc="-10" dirty="0">
                <a:solidFill>
                  <a:srgbClr val="282828"/>
                </a:solidFill>
                <a:latin typeface="Oleg Sans"/>
                <a:cs typeface="Oleg Sans"/>
              </a:rPr>
              <a:t>участниками </a:t>
            </a:r>
            <a:r>
              <a:rPr lang="ru-RU" sz="2800" spc="10" dirty="0">
                <a:solidFill>
                  <a:srgbClr val="282828"/>
                </a:solidFill>
                <a:latin typeface="Oleg Sans"/>
                <a:cs typeface="Oleg Sans"/>
              </a:rPr>
              <a:t>в </a:t>
            </a:r>
            <a:r>
              <a:rPr lang="ru-RU" sz="2800" spc="-20" dirty="0">
                <a:solidFill>
                  <a:srgbClr val="282828"/>
                </a:solidFill>
                <a:latin typeface="Oleg Sans"/>
                <a:cs typeface="Oleg Sans"/>
              </a:rPr>
              <a:t>отношении </a:t>
            </a:r>
            <a:r>
              <a:rPr lang="ru-RU" sz="2800" spc="-15" dirty="0">
                <a:solidFill>
                  <a:srgbClr val="282828"/>
                </a:solidFill>
                <a:latin typeface="Oleg Sans"/>
                <a:cs typeface="Oleg Sans"/>
              </a:rPr>
              <a:t>поставленных</a:t>
            </a:r>
            <a:r>
              <a:rPr lang="ru-RU" sz="2800" spc="-210" dirty="0">
                <a:solidFill>
                  <a:srgbClr val="282828"/>
                </a:solidFill>
                <a:latin typeface="Oleg Sans"/>
                <a:cs typeface="Oleg Sans"/>
              </a:rPr>
              <a:t> </a:t>
            </a:r>
            <a:r>
              <a:rPr lang="ru-RU" sz="2800" spc="-10" dirty="0">
                <a:solidFill>
                  <a:srgbClr val="282828"/>
                </a:solidFill>
                <a:latin typeface="Oleg Sans"/>
                <a:cs typeface="Oleg Sans"/>
              </a:rPr>
              <a:t>задач</a:t>
            </a:r>
            <a:endParaRPr lang="ru-RU" sz="2753" dirty="0">
              <a:latin typeface="Oleg Sans"/>
              <a:cs typeface="Oleg Sans"/>
            </a:endParaRPr>
          </a:p>
        </p:txBody>
      </p:sp>
    </p:spTree>
    <p:extLst>
      <p:ext uri="{BB962C8B-B14F-4D97-AF65-F5344CB8AC3E}">
        <p14:creationId xmlns:p14="http://schemas.microsoft.com/office/powerpoint/2010/main" val="2764161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6">
          <p15:clr>
            <a:srgbClr val="FBAE40"/>
          </p15:clr>
        </p15:guide>
        <p15:guide id="2" pos="633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00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51" r:id="rId2"/>
    <p:sldLayoutId id="2147483752" r:id="rId3"/>
    <p:sldLayoutId id="2147483705" r:id="rId4"/>
    <p:sldLayoutId id="2147483706" r:id="rId5"/>
    <p:sldLayoutId id="2147483707" r:id="rId6"/>
    <p:sldLayoutId id="2147483708" r:id="rId7"/>
    <p:sldLayoutId id="2147483712" r:id="rId8"/>
    <p:sldLayoutId id="2147483710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09" r:id="rId18"/>
    <p:sldLayoutId id="2147483714" r:id="rId19"/>
    <p:sldLayoutId id="2147483715" r:id="rId20"/>
    <p:sldLayoutId id="2147483716" r:id="rId21"/>
    <p:sldLayoutId id="2147483717" r:id="rId22"/>
    <p:sldLayoutId id="2147483721" r:id="rId23"/>
    <p:sldLayoutId id="2147483723" r:id="rId24"/>
    <p:sldLayoutId id="2147483725" r:id="rId25"/>
    <p:sldLayoutId id="2147483726" r:id="rId26"/>
    <p:sldLayoutId id="2147483727" r:id="rId27"/>
    <p:sldLayoutId id="2147483729" r:id="rId28"/>
    <p:sldLayoutId id="2147483730" r:id="rId29"/>
    <p:sldLayoutId id="2147483734" r:id="rId30"/>
    <p:sldLayoutId id="2147483753" r:id="rId31"/>
    <p:sldLayoutId id="2147483736" r:id="rId32"/>
    <p:sldLayoutId id="2147483750" r:id="rId33"/>
  </p:sldLayoutIdLst>
  <p:hf hdr="0" dt="0"/>
  <p:txStyles>
    <p:titleStyle>
      <a:lvl1pPr algn="l" defTabSz="1509583" rtl="0" eaLnBrk="1" latinLnBrk="0" hangingPunct="1">
        <a:lnSpc>
          <a:spcPct val="90000"/>
        </a:lnSpc>
        <a:spcBef>
          <a:spcPct val="0"/>
        </a:spcBef>
        <a:buNone/>
        <a:defRPr sz="72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396" indent="-377396" algn="l" defTabSz="1509583" rtl="0" eaLnBrk="1" latinLnBrk="0" hangingPunct="1">
        <a:lnSpc>
          <a:spcPct val="90000"/>
        </a:lnSpc>
        <a:spcBef>
          <a:spcPts val="1651"/>
        </a:spcBef>
        <a:buFont typeface="Arial" panose="020B0604020202020204" pitchFamily="34" charset="0"/>
        <a:buChar char="•"/>
        <a:defRPr sz="4623" kern="1200">
          <a:solidFill>
            <a:schemeClr val="tx1"/>
          </a:solidFill>
          <a:latin typeface="+mn-lt"/>
          <a:ea typeface="+mn-ea"/>
          <a:cs typeface="+mn-cs"/>
        </a:defRPr>
      </a:lvl1pPr>
      <a:lvl2pPr marL="1132187" indent="-377396" algn="l" defTabSz="1509583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3962" kern="1200">
          <a:solidFill>
            <a:schemeClr val="tx1"/>
          </a:solidFill>
          <a:latin typeface="+mn-lt"/>
          <a:ea typeface="+mn-ea"/>
          <a:cs typeface="+mn-cs"/>
        </a:defRPr>
      </a:lvl2pPr>
      <a:lvl3pPr marL="1886979" indent="-377396" algn="l" defTabSz="1509583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3302" kern="1200">
          <a:solidFill>
            <a:schemeClr val="tx1"/>
          </a:solidFill>
          <a:latin typeface="+mn-lt"/>
          <a:ea typeface="+mn-ea"/>
          <a:cs typeface="+mn-cs"/>
        </a:defRPr>
      </a:lvl3pPr>
      <a:lvl4pPr marL="2641770" indent="-377396" algn="l" defTabSz="1509583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2" kern="1200">
          <a:solidFill>
            <a:schemeClr val="tx1"/>
          </a:solidFill>
          <a:latin typeface="+mn-lt"/>
          <a:ea typeface="+mn-ea"/>
          <a:cs typeface="+mn-cs"/>
        </a:defRPr>
      </a:lvl4pPr>
      <a:lvl5pPr marL="3396562" indent="-377396" algn="l" defTabSz="1509583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2" kern="1200">
          <a:solidFill>
            <a:schemeClr val="tx1"/>
          </a:solidFill>
          <a:latin typeface="+mn-lt"/>
          <a:ea typeface="+mn-ea"/>
          <a:cs typeface="+mn-cs"/>
        </a:defRPr>
      </a:lvl5pPr>
      <a:lvl6pPr marL="4151353" indent="-377396" algn="l" defTabSz="1509583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2" kern="1200">
          <a:solidFill>
            <a:schemeClr val="tx1"/>
          </a:solidFill>
          <a:latin typeface="+mn-lt"/>
          <a:ea typeface="+mn-ea"/>
          <a:cs typeface="+mn-cs"/>
        </a:defRPr>
      </a:lvl6pPr>
      <a:lvl7pPr marL="4906145" indent="-377396" algn="l" defTabSz="1509583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2" kern="1200">
          <a:solidFill>
            <a:schemeClr val="tx1"/>
          </a:solidFill>
          <a:latin typeface="+mn-lt"/>
          <a:ea typeface="+mn-ea"/>
          <a:cs typeface="+mn-cs"/>
        </a:defRPr>
      </a:lvl7pPr>
      <a:lvl8pPr marL="5660936" indent="-377396" algn="l" defTabSz="1509583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2" kern="1200">
          <a:solidFill>
            <a:schemeClr val="tx1"/>
          </a:solidFill>
          <a:latin typeface="+mn-lt"/>
          <a:ea typeface="+mn-ea"/>
          <a:cs typeface="+mn-cs"/>
        </a:defRPr>
      </a:lvl8pPr>
      <a:lvl9pPr marL="6415728" indent="-377396" algn="l" defTabSz="1509583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9583" rtl="0" eaLnBrk="1" latinLnBrk="0" hangingPunct="1">
        <a:defRPr sz="2972" kern="1200">
          <a:solidFill>
            <a:schemeClr val="tx1"/>
          </a:solidFill>
          <a:latin typeface="+mn-lt"/>
          <a:ea typeface="+mn-ea"/>
          <a:cs typeface="+mn-cs"/>
        </a:defRPr>
      </a:lvl1pPr>
      <a:lvl2pPr marL="754791" algn="l" defTabSz="1509583" rtl="0" eaLnBrk="1" latinLnBrk="0" hangingPunct="1">
        <a:defRPr sz="2972" kern="1200">
          <a:solidFill>
            <a:schemeClr val="tx1"/>
          </a:solidFill>
          <a:latin typeface="+mn-lt"/>
          <a:ea typeface="+mn-ea"/>
          <a:cs typeface="+mn-cs"/>
        </a:defRPr>
      </a:lvl2pPr>
      <a:lvl3pPr marL="1509583" algn="l" defTabSz="1509583" rtl="0" eaLnBrk="1" latinLnBrk="0" hangingPunct="1">
        <a:defRPr sz="2972" kern="1200">
          <a:solidFill>
            <a:schemeClr val="tx1"/>
          </a:solidFill>
          <a:latin typeface="+mn-lt"/>
          <a:ea typeface="+mn-ea"/>
          <a:cs typeface="+mn-cs"/>
        </a:defRPr>
      </a:lvl3pPr>
      <a:lvl4pPr marL="2264374" algn="l" defTabSz="1509583" rtl="0" eaLnBrk="1" latinLnBrk="0" hangingPunct="1">
        <a:defRPr sz="2972" kern="1200">
          <a:solidFill>
            <a:schemeClr val="tx1"/>
          </a:solidFill>
          <a:latin typeface="+mn-lt"/>
          <a:ea typeface="+mn-ea"/>
          <a:cs typeface="+mn-cs"/>
        </a:defRPr>
      </a:lvl4pPr>
      <a:lvl5pPr marL="3019166" algn="l" defTabSz="1509583" rtl="0" eaLnBrk="1" latinLnBrk="0" hangingPunct="1">
        <a:defRPr sz="2972" kern="1200">
          <a:solidFill>
            <a:schemeClr val="tx1"/>
          </a:solidFill>
          <a:latin typeface="+mn-lt"/>
          <a:ea typeface="+mn-ea"/>
          <a:cs typeface="+mn-cs"/>
        </a:defRPr>
      </a:lvl5pPr>
      <a:lvl6pPr marL="3773957" algn="l" defTabSz="1509583" rtl="0" eaLnBrk="1" latinLnBrk="0" hangingPunct="1">
        <a:defRPr sz="2972" kern="1200">
          <a:solidFill>
            <a:schemeClr val="tx1"/>
          </a:solidFill>
          <a:latin typeface="+mn-lt"/>
          <a:ea typeface="+mn-ea"/>
          <a:cs typeface="+mn-cs"/>
        </a:defRPr>
      </a:lvl6pPr>
      <a:lvl7pPr marL="4528749" algn="l" defTabSz="1509583" rtl="0" eaLnBrk="1" latinLnBrk="0" hangingPunct="1">
        <a:defRPr sz="2972" kern="1200">
          <a:solidFill>
            <a:schemeClr val="tx1"/>
          </a:solidFill>
          <a:latin typeface="+mn-lt"/>
          <a:ea typeface="+mn-ea"/>
          <a:cs typeface="+mn-cs"/>
        </a:defRPr>
      </a:lvl7pPr>
      <a:lvl8pPr marL="5283540" algn="l" defTabSz="1509583" rtl="0" eaLnBrk="1" latinLnBrk="0" hangingPunct="1">
        <a:defRPr sz="2972" kern="1200">
          <a:solidFill>
            <a:schemeClr val="tx1"/>
          </a:solidFill>
          <a:latin typeface="+mn-lt"/>
          <a:ea typeface="+mn-ea"/>
          <a:cs typeface="+mn-cs"/>
        </a:defRPr>
      </a:lvl8pPr>
      <a:lvl9pPr marL="6038332" algn="l" defTabSz="1509583" rtl="0" eaLnBrk="1" latinLnBrk="0" hangingPunct="1">
        <a:defRPr sz="29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" y="636"/>
            <a:ext cx="20126676" cy="11321414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41242" y="943437"/>
            <a:ext cx="11686050" cy="10377817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2E046AA8-F34F-9A42-8AC6-711D6C35EF74}"/>
              </a:ext>
            </a:extLst>
          </p:cNvPr>
          <p:cNvSpPr/>
          <p:nvPr/>
        </p:nvSpPr>
        <p:spPr>
          <a:xfrm>
            <a:off x="818249" y="817081"/>
            <a:ext cx="3012440" cy="304800"/>
          </a:xfrm>
          <a:custGeom>
            <a:avLst/>
            <a:gdLst/>
            <a:ahLst/>
            <a:cxnLst/>
            <a:rect l="l" t="t" r="r" b="b"/>
            <a:pathLst>
              <a:path w="3012440" h="304800">
                <a:moveTo>
                  <a:pt x="206959" y="89526"/>
                </a:moveTo>
                <a:lnTo>
                  <a:pt x="119757" y="89526"/>
                </a:lnTo>
                <a:lnTo>
                  <a:pt x="119757" y="292401"/>
                </a:lnTo>
                <a:lnTo>
                  <a:pt x="206959" y="292401"/>
                </a:lnTo>
                <a:lnTo>
                  <a:pt x="206959" y="89526"/>
                </a:lnTo>
                <a:close/>
              </a:path>
              <a:path w="3012440" h="304800">
                <a:moveTo>
                  <a:pt x="326704" y="15693"/>
                </a:moveTo>
                <a:lnTo>
                  <a:pt x="0" y="15693"/>
                </a:lnTo>
                <a:lnTo>
                  <a:pt x="0" y="89526"/>
                </a:lnTo>
                <a:lnTo>
                  <a:pt x="326704" y="89526"/>
                </a:lnTo>
                <a:lnTo>
                  <a:pt x="326704" y="15693"/>
                </a:lnTo>
                <a:close/>
              </a:path>
              <a:path w="3012440" h="304800">
                <a:moveTo>
                  <a:pt x="445896" y="15693"/>
                </a:moveTo>
                <a:lnTo>
                  <a:pt x="361609" y="15693"/>
                </a:lnTo>
                <a:lnTo>
                  <a:pt x="361609" y="292401"/>
                </a:lnTo>
                <a:lnTo>
                  <a:pt x="436007" y="292401"/>
                </a:lnTo>
                <a:lnTo>
                  <a:pt x="540427" y="176715"/>
                </a:lnTo>
                <a:lnTo>
                  <a:pt x="445896" y="176715"/>
                </a:lnTo>
                <a:lnTo>
                  <a:pt x="445896" y="15693"/>
                </a:lnTo>
                <a:close/>
              </a:path>
              <a:path w="3012440" h="304800">
                <a:moveTo>
                  <a:pt x="665634" y="131380"/>
                </a:moveTo>
                <a:lnTo>
                  <a:pt x="581347" y="131380"/>
                </a:lnTo>
                <a:lnTo>
                  <a:pt x="581347" y="292401"/>
                </a:lnTo>
                <a:lnTo>
                  <a:pt x="665634" y="292401"/>
                </a:lnTo>
                <a:lnTo>
                  <a:pt x="665634" y="131380"/>
                </a:lnTo>
                <a:close/>
              </a:path>
              <a:path w="3012440" h="304800">
                <a:moveTo>
                  <a:pt x="665634" y="15693"/>
                </a:moveTo>
                <a:lnTo>
                  <a:pt x="591223" y="15693"/>
                </a:lnTo>
                <a:lnTo>
                  <a:pt x="445896" y="176715"/>
                </a:lnTo>
                <a:lnTo>
                  <a:pt x="540427" y="176715"/>
                </a:lnTo>
                <a:lnTo>
                  <a:pt x="581347" y="131380"/>
                </a:lnTo>
                <a:lnTo>
                  <a:pt x="665634" y="131380"/>
                </a:lnTo>
                <a:lnTo>
                  <a:pt x="665634" y="15693"/>
                </a:lnTo>
                <a:close/>
              </a:path>
              <a:path w="3012440" h="304800">
                <a:moveTo>
                  <a:pt x="813763" y="15693"/>
                </a:moveTo>
                <a:lnTo>
                  <a:pt x="729477" y="15693"/>
                </a:lnTo>
                <a:lnTo>
                  <a:pt x="729477" y="292401"/>
                </a:lnTo>
                <a:lnTo>
                  <a:pt x="813763" y="292401"/>
                </a:lnTo>
                <a:lnTo>
                  <a:pt x="813763" y="189506"/>
                </a:lnTo>
                <a:lnTo>
                  <a:pt x="1033514" y="189506"/>
                </a:lnTo>
                <a:lnTo>
                  <a:pt x="1033514" y="116842"/>
                </a:lnTo>
                <a:lnTo>
                  <a:pt x="813763" y="116842"/>
                </a:lnTo>
                <a:lnTo>
                  <a:pt x="813763" y="15693"/>
                </a:lnTo>
                <a:close/>
              </a:path>
              <a:path w="3012440" h="304800">
                <a:moveTo>
                  <a:pt x="1033514" y="189506"/>
                </a:moveTo>
                <a:lnTo>
                  <a:pt x="949215" y="189506"/>
                </a:lnTo>
                <a:lnTo>
                  <a:pt x="949215" y="292401"/>
                </a:lnTo>
                <a:lnTo>
                  <a:pt x="1033514" y="292401"/>
                </a:lnTo>
                <a:lnTo>
                  <a:pt x="1033514" y="189506"/>
                </a:lnTo>
                <a:close/>
              </a:path>
              <a:path w="3012440" h="304800">
                <a:moveTo>
                  <a:pt x="1033514" y="15693"/>
                </a:moveTo>
                <a:lnTo>
                  <a:pt x="949215" y="15693"/>
                </a:lnTo>
                <a:lnTo>
                  <a:pt x="949215" y="116842"/>
                </a:lnTo>
                <a:lnTo>
                  <a:pt x="1033514" y="116842"/>
                </a:lnTo>
                <a:lnTo>
                  <a:pt x="1033514" y="15693"/>
                </a:lnTo>
                <a:close/>
              </a:path>
              <a:path w="3012440" h="304800">
                <a:moveTo>
                  <a:pt x="1181643" y="15693"/>
                </a:moveTo>
                <a:lnTo>
                  <a:pt x="1097344" y="15693"/>
                </a:lnTo>
                <a:lnTo>
                  <a:pt x="1097344" y="292401"/>
                </a:lnTo>
                <a:lnTo>
                  <a:pt x="1268254" y="292401"/>
                </a:lnTo>
                <a:lnTo>
                  <a:pt x="1282326" y="292056"/>
                </a:lnTo>
                <a:lnTo>
                  <a:pt x="1321153" y="286005"/>
                </a:lnTo>
                <a:lnTo>
                  <a:pt x="1373546" y="251569"/>
                </a:lnTo>
                <a:lnTo>
                  <a:pt x="1387148" y="225555"/>
                </a:lnTo>
                <a:lnTo>
                  <a:pt x="1181643" y="225555"/>
                </a:lnTo>
                <a:lnTo>
                  <a:pt x="1181643" y="155216"/>
                </a:lnTo>
                <a:lnTo>
                  <a:pt x="1387319" y="155216"/>
                </a:lnTo>
                <a:lnTo>
                  <a:pt x="1376163" y="132101"/>
                </a:lnTo>
                <a:lnTo>
                  <a:pt x="1329873" y="97655"/>
                </a:lnTo>
                <a:lnTo>
                  <a:pt x="1284098" y="90303"/>
                </a:lnTo>
                <a:lnTo>
                  <a:pt x="1268254" y="90104"/>
                </a:lnTo>
                <a:lnTo>
                  <a:pt x="1181643" y="90104"/>
                </a:lnTo>
                <a:lnTo>
                  <a:pt x="1181643" y="15693"/>
                </a:lnTo>
                <a:close/>
              </a:path>
              <a:path w="3012440" h="304800">
                <a:moveTo>
                  <a:pt x="1387319" y="155216"/>
                </a:moveTo>
                <a:lnTo>
                  <a:pt x="1253729" y="155216"/>
                </a:lnTo>
                <a:lnTo>
                  <a:pt x="1262328" y="155270"/>
                </a:lnTo>
                <a:lnTo>
                  <a:pt x="1270657" y="155651"/>
                </a:lnTo>
                <a:lnTo>
                  <a:pt x="1306884" y="178974"/>
                </a:lnTo>
                <a:lnTo>
                  <a:pt x="1308374" y="188928"/>
                </a:lnTo>
                <a:lnTo>
                  <a:pt x="1306893" y="199330"/>
                </a:lnTo>
                <a:lnTo>
                  <a:pt x="1272256" y="225046"/>
                </a:lnTo>
                <a:lnTo>
                  <a:pt x="1253729" y="225555"/>
                </a:lnTo>
                <a:lnTo>
                  <a:pt x="1387148" y="225555"/>
                </a:lnTo>
                <a:lnTo>
                  <a:pt x="1388107" y="223722"/>
                </a:lnTo>
                <a:lnTo>
                  <a:pt x="1393239" y="190096"/>
                </a:lnTo>
                <a:lnTo>
                  <a:pt x="1388815" y="158317"/>
                </a:lnTo>
                <a:lnTo>
                  <a:pt x="1387319" y="155216"/>
                </a:lnTo>
                <a:close/>
              </a:path>
              <a:path w="3012440" h="304800">
                <a:moveTo>
                  <a:pt x="1930584" y="8129"/>
                </a:moveTo>
                <a:lnTo>
                  <a:pt x="1877792" y="13249"/>
                </a:lnTo>
                <a:lnTo>
                  <a:pt x="1833186" y="27767"/>
                </a:lnTo>
                <a:lnTo>
                  <a:pt x="1797395" y="50425"/>
                </a:lnTo>
                <a:lnTo>
                  <a:pt x="1771051" y="79960"/>
                </a:lnTo>
                <a:lnTo>
                  <a:pt x="1754782" y="115114"/>
                </a:lnTo>
                <a:lnTo>
                  <a:pt x="1749219" y="154625"/>
                </a:lnTo>
                <a:lnTo>
                  <a:pt x="1754782" y="194141"/>
                </a:lnTo>
                <a:lnTo>
                  <a:pt x="1771051" y="229296"/>
                </a:lnTo>
                <a:lnTo>
                  <a:pt x="1797395" y="258830"/>
                </a:lnTo>
                <a:lnTo>
                  <a:pt x="1833186" y="281486"/>
                </a:lnTo>
                <a:lnTo>
                  <a:pt x="1877792" y="296002"/>
                </a:lnTo>
                <a:lnTo>
                  <a:pt x="1930584" y="301121"/>
                </a:lnTo>
                <a:lnTo>
                  <a:pt x="1983137" y="296002"/>
                </a:lnTo>
                <a:lnTo>
                  <a:pt x="2027584" y="281486"/>
                </a:lnTo>
                <a:lnTo>
                  <a:pt x="2063277" y="258830"/>
                </a:lnTo>
                <a:lnTo>
                  <a:pt x="2085664" y="233685"/>
                </a:lnTo>
                <a:lnTo>
                  <a:pt x="1930584" y="233685"/>
                </a:lnTo>
                <a:lnTo>
                  <a:pt x="1892357" y="227708"/>
                </a:lnTo>
                <a:lnTo>
                  <a:pt x="1863227" y="211160"/>
                </a:lnTo>
                <a:lnTo>
                  <a:pt x="1844669" y="186109"/>
                </a:lnTo>
                <a:lnTo>
                  <a:pt x="1838155" y="154625"/>
                </a:lnTo>
                <a:lnTo>
                  <a:pt x="1844669" y="123239"/>
                </a:lnTo>
                <a:lnTo>
                  <a:pt x="1863227" y="98390"/>
                </a:lnTo>
                <a:lnTo>
                  <a:pt x="1892357" y="82042"/>
                </a:lnTo>
                <a:lnTo>
                  <a:pt x="1930584" y="76156"/>
                </a:lnTo>
                <a:lnTo>
                  <a:pt x="2086185" y="76156"/>
                </a:lnTo>
                <a:lnTo>
                  <a:pt x="2063277" y="50425"/>
                </a:lnTo>
                <a:lnTo>
                  <a:pt x="2027584" y="27767"/>
                </a:lnTo>
                <a:lnTo>
                  <a:pt x="1983137" y="13249"/>
                </a:lnTo>
                <a:lnTo>
                  <a:pt x="1930584" y="8129"/>
                </a:lnTo>
                <a:close/>
              </a:path>
              <a:path w="3012440" h="304800">
                <a:moveTo>
                  <a:pt x="1521126" y="15693"/>
                </a:moveTo>
                <a:lnTo>
                  <a:pt x="1436839" y="15693"/>
                </a:lnTo>
                <a:lnTo>
                  <a:pt x="1436839" y="292401"/>
                </a:lnTo>
                <a:lnTo>
                  <a:pt x="1521126" y="292401"/>
                </a:lnTo>
                <a:lnTo>
                  <a:pt x="1521126" y="187759"/>
                </a:lnTo>
                <a:lnTo>
                  <a:pt x="1655452" y="187759"/>
                </a:lnTo>
                <a:lnTo>
                  <a:pt x="1617048" y="148242"/>
                </a:lnTo>
                <a:lnTo>
                  <a:pt x="1646042" y="119745"/>
                </a:lnTo>
                <a:lnTo>
                  <a:pt x="1521126" y="119745"/>
                </a:lnTo>
                <a:lnTo>
                  <a:pt x="1521126" y="15693"/>
                </a:lnTo>
                <a:close/>
              </a:path>
              <a:path w="3012440" h="304800">
                <a:moveTo>
                  <a:pt x="1655452" y="187759"/>
                </a:moveTo>
                <a:lnTo>
                  <a:pt x="1544384" y="187759"/>
                </a:lnTo>
                <a:lnTo>
                  <a:pt x="1644955" y="292401"/>
                </a:lnTo>
                <a:lnTo>
                  <a:pt x="1757148" y="292401"/>
                </a:lnTo>
                <a:lnTo>
                  <a:pt x="1655452" y="187759"/>
                </a:lnTo>
                <a:close/>
              </a:path>
              <a:path w="3012440" h="304800">
                <a:moveTo>
                  <a:pt x="2086185" y="76156"/>
                </a:moveTo>
                <a:lnTo>
                  <a:pt x="1930584" y="76156"/>
                </a:lnTo>
                <a:lnTo>
                  <a:pt x="1968574" y="82042"/>
                </a:lnTo>
                <a:lnTo>
                  <a:pt x="1997734" y="98390"/>
                </a:lnTo>
                <a:lnTo>
                  <a:pt x="2016430" y="123239"/>
                </a:lnTo>
                <a:lnTo>
                  <a:pt x="2023025" y="154625"/>
                </a:lnTo>
                <a:lnTo>
                  <a:pt x="2016430" y="186109"/>
                </a:lnTo>
                <a:lnTo>
                  <a:pt x="1997734" y="211160"/>
                </a:lnTo>
                <a:lnTo>
                  <a:pt x="1968574" y="227708"/>
                </a:lnTo>
                <a:lnTo>
                  <a:pt x="1930584" y="233685"/>
                </a:lnTo>
                <a:lnTo>
                  <a:pt x="2085664" y="233685"/>
                </a:lnTo>
                <a:lnTo>
                  <a:pt x="2089572" y="229296"/>
                </a:lnTo>
                <a:lnTo>
                  <a:pt x="2105822" y="194141"/>
                </a:lnTo>
                <a:lnTo>
                  <a:pt x="2111382" y="154625"/>
                </a:lnTo>
                <a:lnTo>
                  <a:pt x="2105822" y="115114"/>
                </a:lnTo>
                <a:lnTo>
                  <a:pt x="2089572" y="79960"/>
                </a:lnTo>
                <a:lnTo>
                  <a:pt x="2086185" y="76156"/>
                </a:lnTo>
                <a:close/>
              </a:path>
              <a:path w="3012440" h="304800">
                <a:moveTo>
                  <a:pt x="1751908" y="15693"/>
                </a:moveTo>
                <a:lnTo>
                  <a:pt x="1646111" y="15693"/>
                </a:lnTo>
                <a:lnTo>
                  <a:pt x="1544384" y="119745"/>
                </a:lnTo>
                <a:lnTo>
                  <a:pt x="1646042" y="119745"/>
                </a:lnTo>
                <a:lnTo>
                  <a:pt x="1751908" y="15693"/>
                </a:lnTo>
                <a:close/>
              </a:path>
              <a:path w="3012440" h="304800">
                <a:moveTo>
                  <a:pt x="2392111" y="0"/>
                </a:moveTo>
                <a:lnTo>
                  <a:pt x="2307812" y="0"/>
                </a:lnTo>
                <a:lnTo>
                  <a:pt x="2307812" y="27907"/>
                </a:lnTo>
                <a:lnTo>
                  <a:pt x="2249593" y="34323"/>
                </a:lnTo>
                <a:lnTo>
                  <a:pt x="2202562" y="50538"/>
                </a:lnTo>
                <a:lnTo>
                  <a:pt x="2167724" y="76158"/>
                </a:lnTo>
                <a:lnTo>
                  <a:pt x="2146085" y="110792"/>
                </a:lnTo>
                <a:lnTo>
                  <a:pt x="2138648" y="154047"/>
                </a:lnTo>
                <a:lnTo>
                  <a:pt x="2146085" y="196939"/>
                </a:lnTo>
                <a:lnTo>
                  <a:pt x="2167724" y="230708"/>
                </a:lnTo>
                <a:lnTo>
                  <a:pt x="2202562" y="255296"/>
                </a:lnTo>
                <a:lnTo>
                  <a:pt x="2249593" y="270648"/>
                </a:lnTo>
                <a:lnTo>
                  <a:pt x="2307812" y="276707"/>
                </a:lnTo>
                <a:lnTo>
                  <a:pt x="2307812" y="304614"/>
                </a:lnTo>
                <a:lnTo>
                  <a:pt x="2392111" y="304614"/>
                </a:lnTo>
                <a:lnTo>
                  <a:pt x="2392111" y="276707"/>
                </a:lnTo>
                <a:lnTo>
                  <a:pt x="2450612" y="270648"/>
                </a:lnTo>
                <a:lnTo>
                  <a:pt x="2497814" y="255296"/>
                </a:lnTo>
                <a:lnTo>
                  <a:pt x="2532740" y="230708"/>
                </a:lnTo>
                <a:lnTo>
                  <a:pt x="2541272" y="217413"/>
                </a:lnTo>
                <a:lnTo>
                  <a:pt x="2307812" y="217413"/>
                </a:lnTo>
                <a:lnTo>
                  <a:pt x="2270211" y="211763"/>
                </a:lnTo>
                <a:lnTo>
                  <a:pt x="2244160" y="198810"/>
                </a:lnTo>
                <a:lnTo>
                  <a:pt x="2229009" y="179317"/>
                </a:lnTo>
                <a:lnTo>
                  <a:pt x="2224103" y="154047"/>
                </a:lnTo>
                <a:lnTo>
                  <a:pt x="2229009" y="128324"/>
                </a:lnTo>
                <a:lnTo>
                  <a:pt x="2244160" y="107833"/>
                </a:lnTo>
                <a:lnTo>
                  <a:pt x="2270211" y="93882"/>
                </a:lnTo>
                <a:lnTo>
                  <a:pt x="2307812" y="87779"/>
                </a:lnTo>
                <a:lnTo>
                  <a:pt x="2540011" y="87779"/>
                </a:lnTo>
                <a:lnTo>
                  <a:pt x="2532740" y="76158"/>
                </a:lnTo>
                <a:lnTo>
                  <a:pt x="2497814" y="50538"/>
                </a:lnTo>
                <a:lnTo>
                  <a:pt x="2450612" y="34323"/>
                </a:lnTo>
                <a:lnTo>
                  <a:pt x="2392111" y="27907"/>
                </a:lnTo>
                <a:lnTo>
                  <a:pt x="2392111" y="0"/>
                </a:lnTo>
                <a:close/>
              </a:path>
              <a:path w="3012440" h="304800">
                <a:moveTo>
                  <a:pt x="2392111" y="87779"/>
                </a:moveTo>
                <a:lnTo>
                  <a:pt x="2307812" y="87779"/>
                </a:lnTo>
                <a:lnTo>
                  <a:pt x="2307812" y="217413"/>
                </a:lnTo>
                <a:lnTo>
                  <a:pt x="2392111" y="217413"/>
                </a:lnTo>
                <a:lnTo>
                  <a:pt x="2392111" y="87779"/>
                </a:lnTo>
                <a:close/>
              </a:path>
              <a:path w="3012440" h="304800">
                <a:moveTo>
                  <a:pt x="2540011" y="87779"/>
                </a:moveTo>
                <a:lnTo>
                  <a:pt x="2392111" y="87779"/>
                </a:lnTo>
                <a:lnTo>
                  <a:pt x="2429956" y="93882"/>
                </a:lnTo>
                <a:lnTo>
                  <a:pt x="2455979" y="107833"/>
                </a:lnTo>
                <a:lnTo>
                  <a:pt x="2470995" y="128324"/>
                </a:lnTo>
                <a:lnTo>
                  <a:pt x="2475819" y="154047"/>
                </a:lnTo>
                <a:lnTo>
                  <a:pt x="2470995" y="179317"/>
                </a:lnTo>
                <a:lnTo>
                  <a:pt x="2455979" y="198810"/>
                </a:lnTo>
                <a:lnTo>
                  <a:pt x="2429956" y="211763"/>
                </a:lnTo>
                <a:lnTo>
                  <a:pt x="2392111" y="217413"/>
                </a:lnTo>
                <a:lnTo>
                  <a:pt x="2541272" y="217413"/>
                </a:lnTo>
                <a:lnTo>
                  <a:pt x="2554411" y="196939"/>
                </a:lnTo>
                <a:lnTo>
                  <a:pt x="2561852" y="154047"/>
                </a:lnTo>
                <a:lnTo>
                  <a:pt x="2554411" y="110792"/>
                </a:lnTo>
                <a:lnTo>
                  <a:pt x="2540011" y="87779"/>
                </a:lnTo>
                <a:close/>
              </a:path>
              <a:path w="3012440" h="304800">
                <a:moveTo>
                  <a:pt x="2842292" y="0"/>
                </a:moveTo>
                <a:lnTo>
                  <a:pt x="2758005" y="0"/>
                </a:lnTo>
                <a:lnTo>
                  <a:pt x="2758005" y="27907"/>
                </a:lnTo>
                <a:lnTo>
                  <a:pt x="2699780" y="34323"/>
                </a:lnTo>
                <a:lnTo>
                  <a:pt x="2652745" y="50538"/>
                </a:lnTo>
                <a:lnTo>
                  <a:pt x="2617906" y="76158"/>
                </a:lnTo>
                <a:lnTo>
                  <a:pt x="2596266" y="110792"/>
                </a:lnTo>
                <a:lnTo>
                  <a:pt x="2588829" y="154047"/>
                </a:lnTo>
                <a:lnTo>
                  <a:pt x="2596266" y="196939"/>
                </a:lnTo>
                <a:lnTo>
                  <a:pt x="2617906" y="230708"/>
                </a:lnTo>
                <a:lnTo>
                  <a:pt x="2652745" y="255296"/>
                </a:lnTo>
                <a:lnTo>
                  <a:pt x="2699780" y="270648"/>
                </a:lnTo>
                <a:lnTo>
                  <a:pt x="2758005" y="276707"/>
                </a:lnTo>
                <a:lnTo>
                  <a:pt x="2758005" y="304614"/>
                </a:lnTo>
                <a:lnTo>
                  <a:pt x="2842292" y="304614"/>
                </a:lnTo>
                <a:lnTo>
                  <a:pt x="2842292" y="276707"/>
                </a:lnTo>
                <a:lnTo>
                  <a:pt x="2900798" y="270648"/>
                </a:lnTo>
                <a:lnTo>
                  <a:pt x="2948001" y="255296"/>
                </a:lnTo>
                <a:lnTo>
                  <a:pt x="2982924" y="230708"/>
                </a:lnTo>
                <a:lnTo>
                  <a:pt x="2991456" y="217413"/>
                </a:lnTo>
                <a:lnTo>
                  <a:pt x="2758005" y="217413"/>
                </a:lnTo>
                <a:lnTo>
                  <a:pt x="2720397" y="211763"/>
                </a:lnTo>
                <a:lnTo>
                  <a:pt x="2694343" y="198810"/>
                </a:lnTo>
                <a:lnTo>
                  <a:pt x="2679190" y="179317"/>
                </a:lnTo>
                <a:lnTo>
                  <a:pt x="2674284" y="154047"/>
                </a:lnTo>
                <a:lnTo>
                  <a:pt x="2679190" y="128324"/>
                </a:lnTo>
                <a:lnTo>
                  <a:pt x="2694343" y="107833"/>
                </a:lnTo>
                <a:lnTo>
                  <a:pt x="2720397" y="93882"/>
                </a:lnTo>
                <a:lnTo>
                  <a:pt x="2758005" y="87779"/>
                </a:lnTo>
                <a:lnTo>
                  <a:pt x="2990195" y="87779"/>
                </a:lnTo>
                <a:lnTo>
                  <a:pt x="2982924" y="76158"/>
                </a:lnTo>
                <a:lnTo>
                  <a:pt x="2948001" y="50538"/>
                </a:lnTo>
                <a:lnTo>
                  <a:pt x="2900798" y="34323"/>
                </a:lnTo>
                <a:lnTo>
                  <a:pt x="2842292" y="27907"/>
                </a:lnTo>
                <a:lnTo>
                  <a:pt x="2842292" y="0"/>
                </a:lnTo>
                <a:close/>
              </a:path>
              <a:path w="3012440" h="304800">
                <a:moveTo>
                  <a:pt x="2842292" y="87779"/>
                </a:moveTo>
                <a:lnTo>
                  <a:pt x="2758005" y="87779"/>
                </a:lnTo>
                <a:lnTo>
                  <a:pt x="2758005" y="217413"/>
                </a:lnTo>
                <a:lnTo>
                  <a:pt x="2842292" y="217413"/>
                </a:lnTo>
                <a:lnTo>
                  <a:pt x="2842292" y="87779"/>
                </a:lnTo>
                <a:close/>
              </a:path>
              <a:path w="3012440" h="304800">
                <a:moveTo>
                  <a:pt x="2990195" y="87779"/>
                </a:moveTo>
                <a:lnTo>
                  <a:pt x="2842292" y="87779"/>
                </a:lnTo>
                <a:lnTo>
                  <a:pt x="2880135" y="93882"/>
                </a:lnTo>
                <a:lnTo>
                  <a:pt x="2906154" y="107833"/>
                </a:lnTo>
                <a:lnTo>
                  <a:pt x="2921166" y="128324"/>
                </a:lnTo>
                <a:lnTo>
                  <a:pt x="2925988" y="154047"/>
                </a:lnTo>
                <a:lnTo>
                  <a:pt x="2921166" y="179317"/>
                </a:lnTo>
                <a:lnTo>
                  <a:pt x="2906154" y="198810"/>
                </a:lnTo>
                <a:lnTo>
                  <a:pt x="2880135" y="211763"/>
                </a:lnTo>
                <a:lnTo>
                  <a:pt x="2842292" y="217413"/>
                </a:lnTo>
                <a:lnTo>
                  <a:pt x="2991456" y="217413"/>
                </a:lnTo>
                <a:lnTo>
                  <a:pt x="3004594" y="196939"/>
                </a:lnTo>
                <a:lnTo>
                  <a:pt x="3012033" y="154047"/>
                </a:lnTo>
                <a:lnTo>
                  <a:pt x="3004594" y="110792"/>
                </a:lnTo>
                <a:lnTo>
                  <a:pt x="2990195" y="877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3B648BDD-6844-0643-8110-836E7121BC4E}"/>
              </a:ext>
            </a:extLst>
          </p:cNvPr>
          <p:cNvSpPr/>
          <p:nvPr/>
        </p:nvSpPr>
        <p:spPr>
          <a:xfrm>
            <a:off x="818249" y="1363083"/>
            <a:ext cx="2771140" cy="210185"/>
          </a:xfrm>
          <a:custGeom>
            <a:avLst/>
            <a:gdLst/>
            <a:ahLst/>
            <a:cxnLst/>
            <a:rect l="l" t="t" r="r" b="b"/>
            <a:pathLst>
              <a:path w="2771140" h="210184">
                <a:moveTo>
                  <a:pt x="128930" y="1658"/>
                </a:moveTo>
                <a:lnTo>
                  <a:pt x="74790" y="9678"/>
                </a:lnTo>
                <a:lnTo>
                  <a:pt x="34247" y="31723"/>
                </a:lnTo>
                <a:lnTo>
                  <a:pt x="8813" y="64770"/>
                </a:lnTo>
                <a:lnTo>
                  <a:pt x="0" y="105797"/>
                </a:lnTo>
                <a:lnTo>
                  <a:pt x="8813" y="146830"/>
                </a:lnTo>
                <a:lnTo>
                  <a:pt x="34247" y="179876"/>
                </a:lnTo>
                <a:lnTo>
                  <a:pt x="74790" y="201918"/>
                </a:lnTo>
                <a:lnTo>
                  <a:pt x="128930" y="209937"/>
                </a:lnTo>
                <a:lnTo>
                  <a:pt x="182837" y="201918"/>
                </a:lnTo>
                <a:lnTo>
                  <a:pt x="223260" y="179876"/>
                </a:lnTo>
                <a:lnTo>
                  <a:pt x="236994" y="162001"/>
                </a:lnTo>
                <a:lnTo>
                  <a:pt x="128930" y="162001"/>
                </a:lnTo>
                <a:lnTo>
                  <a:pt x="101754" y="157753"/>
                </a:lnTo>
                <a:lnTo>
                  <a:pt x="81047" y="145990"/>
                </a:lnTo>
                <a:lnTo>
                  <a:pt x="67856" y="128181"/>
                </a:lnTo>
                <a:lnTo>
                  <a:pt x="63227" y="105797"/>
                </a:lnTo>
                <a:lnTo>
                  <a:pt x="67856" y="83484"/>
                </a:lnTo>
                <a:lnTo>
                  <a:pt x="81047" y="65817"/>
                </a:lnTo>
                <a:lnTo>
                  <a:pt x="101754" y="54193"/>
                </a:lnTo>
                <a:lnTo>
                  <a:pt x="128930" y="50008"/>
                </a:lnTo>
                <a:lnTo>
                  <a:pt x="237309" y="50008"/>
                </a:lnTo>
                <a:lnTo>
                  <a:pt x="223260" y="31723"/>
                </a:lnTo>
                <a:lnTo>
                  <a:pt x="182837" y="9678"/>
                </a:lnTo>
                <a:lnTo>
                  <a:pt x="128930" y="1658"/>
                </a:lnTo>
                <a:close/>
              </a:path>
              <a:path w="2771140" h="210184">
                <a:moveTo>
                  <a:pt x="237309" y="50008"/>
                </a:moveTo>
                <a:lnTo>
                  <a:pt x="128930" y="50008"/>
                </a:lnTo>
                <a:lnTo>
                  <a:pt x="155938" y="54193"/>
                </a:lnTo>
                <a:lnTo>
                  <a:pt x="176667" y="65817"/>
                </a:lnTo>
                <a:lnTo>
                  <a:pt x="189957" y="83484"/>
                </a:lnTo>
                <a:lnTo>
                  <a:pt x="194645" y="105797"/>
                </a:lnTo>
                <a:lnTo>
                  <a:pt x="189957" y="128181"/>
                </a:lnTo>
                <a:lnTo>
                  <a:pt x="176667" y="145990"/>
                </a:lnTo>
                <a:lnTo>
                  <a:pt x="155938" y="157753"/>
                </a:lnTo>
                <a:lnTo>
                  <a:pt x="128930" y="162001"/>
                </a:lnTo>
                <a:lnTo>
                  <a:pt x="236994" y="162001"/>
                </a:lnTo>
                <a:lnTo>
                  <a:pt x="248650" y="146830"/>
                </a:lnTo>
                <a:lnTo>
                  <a:pt x="257458" y="105797"/>
                </a:lnTo>
                <a:lnTo>
                  <a:pt x="248650" y="64770"/>
                </a:lnTo>
                <a:lnTo>
                  <a:pt x="237309" y="50008"/>
                </a:lnTo>
                <a:close/>
              </a:path>
              <a:path w="2771140" h="210184">
                <a:moveTo>
                  <a:pt x="496282" y="7036"/>
                </a:moveTo>
                <a:lnTo>
                  <a:pt x="290064" y="7036"/>
                </a:lnTo>
                <a:lnTo>
                  <a:pt x="290064" y="203742"/>
                </a:lnTo>
                <a:lnTo>
                  <a:pt x="429737" y="203742"/>
                </a:lnTo>
                <a:lnTo>
                  <a:pt x="443395" y="203418"/>
                </a:lnTo>
                <a:lnTo>
                  <a:pt x="489899" y="189217"/>
                </a:lnTo>
                <a:lnTo>
                  <a:pt x="510465" y="154148"/>
                </a:lnTo>
                <a:lnTo>
                  <a:pt x="349987" y="154148"/>
                </a:lnTo>
                <a:lnTo>
                  <a:pt x="349987" y="122748"/>
                </a:lnTo>
                <a:lnTo>
                  <a:pt x="509997" y="122748"/>
                </a:lnTo>
                <a:lnTo>
                  <a:pt x="509775" y="121101"/>
                </a:lnTo>
                <a:lnTo>
                  <a:pt x="475198" y="84311"/>
                </a:lnTo>
                <a:lnTo>
                  <a:pt x="435115" y="78933"/>
                </a:lnTo>
                <a:lnTo>
                  <a:pt x="349987" y="78933"/>
                </a:lnTo>
                <a:lnTo>
                  <a:pt x="349987" y="52484"/>
                </a:lnTo>
                <a:lnTo>
                  <a:pt x="496282" y="52484"/>
                </a:lnTo>
                <a:lnTo>
                  <a:pt x="496282" y="7036"/>
                </a:lnTo>
                <a:close/>
              </a:path>
              <a:path w="2771140" h="210184">
                <a:moveTo>
                  <a:pt x="509997" y="122748"/>
                </a:moveTo>
                <a:lnTo>
                  <a:pt x="438420" y="122748"/>
                </a:lnTo>
                <a:lnTo>
                  <a:pt x="443797" y="123150"/>
                </a:lnTo>
                <a:lnTo>
                  <a:pt x="452882" y="127698"/>
                </a:lnTo>
                <a:lnTo>
                  <a:pt x="455370" y="132247"/>
                </a:lnTo>
                <a:lnTo>
                  <a:pt x="455370" y="143819"/>
                </a:lnTo>
                <a:lnTo>
                  <a:pt x="452467" y="150014"/>
                </a:lnTo>
                <a:lnTo>
                  <a:pt x="445444" y="152502"/>
                </a:lnTo>
                <a:lnTo>
                  <a:pt x="442139" y="153733"/>
                </a:lnTo>
                <a:lnTo>
                  <a:pt x="437590" y="154148"/>
                </a:lnTo>
                <a:lnTo>
                  <a:pt x="510465" y="154148"/>
                </a:lnTo>
                <a:lnTo>
                  <a:pt x="512390" y="140515"/>
                </a:lnTo>
                <a:lnTo>
                  <a:pt x="509997" y="122748"/>
                </a:lnTo>
                <a:close/>
              </a:path>
              <a:path w="2771140" h="210184">
                <a:moveTo>
                  <a:pt x="669881" y="7036"/>
                </a:moveTo>
                <a:lnTo>
                  <a:pt x="546730" y="7036"/>
                </a:lnTo>
                <a:lnTo>
                  <a:pt x="546730" y="203742"/>
                </a:lnTo>
                <a:lnTo>
                  <a:pt x="606653" y="203742"/>
                </a:lnTo>
                <a:lnTo>
                  <a:pt x="606653" y="150843"/>
                </a:lnTo>
                <a:lnTo>
                  <a:pt x="669881" y="150843"/>
                </a:lnTo>
                <a:lnTo>
                  <a:pt x="713280" y="145892"/>
                </a:lnTo>
                <a:lnTo>
                  <a:pt x="747266" y="121969"/>
                </a:lnTo>
                <a:lnTo>
                  <a:pt x="756304" y="104566"/>
                </a:lnTo>
                <a:lnTo>
                  <a:pt x="606653" y="104566"/>
                </a:lnTo>
                <a:lnTo>
                  <a:pt x="606653" y="54557"/>
                </a:lnTo>
                <a:lnTo>
                  <a:pt x="756157" y="54557"/>
                </a:lnTo>
                <a:lnTo>
                  <a:pt x="747523" y="37666"/>
                </a:lnTo>
                <a:lnTo>
                  <a:pt x="714097" y="13231"/>
                </a:lnTo>
                <a:lnTo>
                  <a:pt x="681149" y="7248"/>
                </a:lnTo>
                <a:lnTo>
                  <a:pt x="669881" y="7036"/>
                </a:lnTo>
                <a:close/>
              </a:path>
              <a:path w="2771140" h="210184">
                <a:moveTo>
                  <a:pt x="921081" y="7036"/>
                </a:moveTo>
                <a:lnTo>
                  <a:pt x="833478" y="7036"/>
                </a:lnTo>
                <a:lnTo>
                  <a:pt x="752885" y="203742"/>
                </a:lnTo>
                <a:lnTo>
                  <a:pt x="820661" y="203742"/>
                </a:lnTo>
                <a:lnTo>
                  <a:pt x="831819" y="175232"/>
                </a:lnTo>
                <a:lnTo>
                  <a:pt x="989993" y="175232"/>
                </a:lnTo>
                <a:lnTo>
                  <a:pt x="972212" y="131832"/>
                </a:lnTo>
                <a:lnTo>
                  <a:pt x="846696" y="131832"/>
                </a:lnTo>
                <a:lnTo>
                  <a:pt x="875206" y="52484"/>
                </a:lnTo>
                <a:lnTo>
                  <a:pt x="939702" y="52484"/>
                </a:lnTo>
                <a:lnTo>
                  <a:pt x="921081" y="7036"/>
                </a:lnTo>
                <a:close/>
              </a:path>
              <a:path w="2771140" h="210184">
                <a:moveTo>
                  <a:pt x="989993" y="175232"/>
                </a:moveTo>
                <a:lnTo>
                  <a:pt x="922740" y="175232"/>
                </a:lnTo>
                <a:lnTo>
                  <a:pt x="934312" y="203742"/>
                </a:lnTo>
                <a:lnTo>
                  <a:pt x="1001674" y="203742"/>
                </a:lnTo>
                <a:lnTo>
                  <a:pt x="989993" y="175232"/>
                </a:lnTo>
                <a:close/>
              </a:path>
              <a:path w="2771140" h="210184">
                <a:moveTo>
                  <a:pt x="939702" y="52484"/>
                </a:moveTo>
                <a:lnTo>
                  <a:pt x="879755" y="52484"/>
                </a:lnTo>
                <a:lnTo>
                  <a:pt x="908265" y="131832"/>
                </a:lnTo>
                <a:lnTo>
                  <a:pt x="972212" y="131832"/>
                </a:lnTo>
                <a:lnTo>
                  <a:pt x="939702" y="52484"/>
                </a:lnTo>
                <a:close/>
              </a:path>
              <a:path w="2771140" h="210184">
                <a:moveTo>
                  <a:pt x="756157" y="54557"/>
                </a:moveTo>
                <a:lnTo>
                  <a:pt x="672771" y="54557"/>
                </a:lnTo>
                <a:lnTo>
                  <a:pt x="679392" y="55801"/>
                </a:lnTo>
                <a:lnTo>
                  <a:pt x="684758" y="57862"/>
                </a:lnTo>
                <a:lnTo>
                  <a:pt x="690967" y="61510"/>
                </a:lnTo>
                <a:lnTo>
                  <a:pt x="695355" y="66593"/>
                </a:lnTo>
                <a:lnTo>
                  <a:pt x="697959" y="72681"/>
                </a:lnTo>
                <a:lnTo>
                  <a:pt x="698818" y="79348"/>
                </a:lnTo>
                <a:lnTo>
                  <a:pt x="697816" y="86622"/>
                </a:lnTo>
                <a:lnTo>
                  <a:pt x="672356" y="104566"/>
                </a:lnTo>
                <a:lnTo>
                  <a:pt x="756304" y="104566"/>
                </a:lnTo>
                <a:lnTo>
                  <a:pt x="757211" y="102821"/>
                </a:lnTo>
                <a:lnTo>
                  <a:pt x="760801" y="79763"/>
                </a:lnTo>
                <a:lnTo>
                  <a:pt x="757282" y="56758"/>
                </a:lnTo>
                <a:lnTo>
                  <a:pt x="756157" y="54557"/>
                </a:lnTo>
                <a:close/>
              </a:path>
              <a:path w="2771140" h="210184">
                <a:moveTo>
                  <a:pt x="1077818" y="146709"/>
                </a:moveTo>
                <a:lnTo>
                  <a:pt x="1011688" y="146709"/>
                </a:lnTo>
                <a:lnTo>
                  <a:pt x="1016635" y="166059"/>
                </a:lnTo>
                <a:lnTo>
                  <a:pt x="1055917" y="201267"/>
                </a:lnTo>
                <a:lnTo>
                  <a:pt x="1103680" y="209045"/>
                </a:lnTo>
                <a:lnTo>
                  <a:pt x="1123680" y="209522"/>
                </a:lnTo>
                <a:lnTo>
                  <a:pt x="1146443" y="208941"/>
                </a:lnTo>
                <a:lnTo>
                  <a:pt x="1189396" y="202083"/>
                </a:lnTo>
                <a:lnTo>
                  <a:pt x="1222247" y="181530"/>
                </a:lnTo>
                <a:lnTo>
                  <a:pt x="1229325" y="169025"/>
                </a:lnTo>
                <a:lnTo>
                  <a:pt x="1124095" y="169025"/>
                </a:lnTo>
                <a:lnTo>
                  <a:pt x="1113544" y="168593"/>
                </a:lnTo>
                <a:lnTo>
                  <a:pt x="1079879" y="154977"/>
                </a:lnTo>
                <a:lnTo>
                  <a:pt x="1077818" y="146709"/>
                </a:lnTo>
                <a:close/>
              </a:path>
              <a:path w="2771140" h="210184">
                <a:moveTo>
                  <a:pt x="1226109" y="41753"/>
                </a:moveTo>
                <a:lnTo>
                  <a:pt x="1121620" y="41753"/>
                </a:lnTo>
                <a:lnTo>
                  <a:pt x="1130456" y="41997"/>
                </a:lnTo>
                <a:lnTo>
                  <a:pt x="1138405" y="42782"/>
                </a:lnTo>
                <a:lnTo>
                  <a:pt x="1145504" y="44186"/>
                </a:lnTo>
                <a:lnTo>
                  <a:pt x="1151788" y="46289"/>
                </a:lnTo>
                <a:lnTo>
                  <a:pt x="1162532" y="50423"/>
                </a:lnTo>
                <a:lnTo>
                  <a:pt x="1166251" y="57862"/>
                </a:lnTo>
                <a:lnTo>
                  <a:pt x="1166251" y="72324"/>
                </a:lnTo>
                <a:lnTo>
                  <a:pt x="1127400" y="83067"/>
                </a:lnTo>
                <a:lnTo>
                  <a:pt x="1078635" y="83067"/>
                </a:lnTo>
                <a:lnTo>
                  <a:pt x="1078635" y="127698"/>
                </a:lnTo>
                <a:lnTo>
                  <a:pt x="1142145" y="127795"/>
                </a:lnTo>
                <a:lnTo>
                  <a:pt x="1171201" y="137625"/>
                </a:lnTo>
                <a:lnTo>
                  <a:pt x="1171201" y="153733"/>
                </a:lnTo>
                <a:lnTo>
                  <a:pt x="1124095" y="169025"/>
                </a:lnTo>
                <a:lnTo>
                  <a:pt x="1229325" y="169025"/>
                </a:lnTo>
                <a:lnTo>
                  <a:pt x="1231004" y="166059"/>
                </a:lnTo>
                <a:lnTo>
                  <a:pt x="1234027" y="147953"/>
                </a:lnTo>
                <a:lnTo>
                  <a:pt x="1231373" y="132179"/>
                </a:lnTo>
                <a:lnTo>
                  <a:pt x="1223643" y="118768"/>
                </a:lnTo>
                <a:lnTo>
                  <a:pt x="1211185" y="108377"/>
                </a:lnTo>
                <a:lnTo>
                  <a:pt x="1194346" y="101663"/>
                </a:lnTo>
                <a:lnTo>
                  <a:pt x="1208426" y="93971"/>
                </a:lnTo>
                <a:lnTo>
                  <a:pt x="1219249" y="83797"/>
                </a:lnTo>
                <a:lnTo>
                  <a:pt x="1226196" y="70987"/>
                </a:lnTo>
                <a:lnTo>
                  <a:pt x="1228649" y="55386"/>
                </a:lnTo>
                <a:lnTo>
                  <a:pt x="1226109" y="41753"/>
                </a:lnTo>
                <a:close/>
              </a:path>
              <a:path w="2771140" h="210184">
                <a:moveTo>
                  <a:pt x="1125339" y="0"/>
                </a:moveTo>
                <a:lnTo>
                  <a:pt x="1075299" y="4712"/>
                </a:lnTo>
                <a:lnTo>
                  <a:pt x="1027961" y="29402"/>
                </a:lnTo>
                <a:lnTo>
                  <a:pt x="1013347" y="62410"/>
                </a:lnTo>
                <a:lnTo>
                  <a:pt x="1077818" y="62410"/>
                </a:lnTo>
                <a:lnTo>
                  <a:pt x="1081939" y="53313"/>
                </a:lnTo>
                <a:lnTo>
                  <a:pt x="1087317" y="48777"/>
                </a:lnTo>
                <a:lnTo>
                  <a:pt x="1121620" y="41753"/>
                </a:lnTo>
                <a:lnTo>
                  <a:pt x="1226109" y="41753"/>
                </a:lnTo>
                <a:lnTo>
                  <a:pt x="1225736" y="39753"/>
                </a:lnTo>
                <a:lnTo>
                  <a:pt x="1183603" y="7036"/>
                </a:lnTo>
                <a:lnTo>
                  <a:pt x="1143801" y="576"/>
                </a:lnTo>
                <a:lnTo>
                  <a:pt x="1125339" y="0"/>
                </a:lnTo>
                <a:close/>
              </a:path>
              <a:path w="2771140" h="210184">
                <a:moveTo>
                  <a:pt x="1382420" y="1658"/>
                </a:moveTo>
                <a:lnTo>
                  <a:pt x="1328280" y="9678"/>
                </a:lnTo>
                <a:lnTo>
                  <a:pt x="1287738" y="31723"/>
                </a:lnTo>
                <a:lnTo>
                  <a:pt x="1262304" y="64770"/>
                </a:lnTo>
                <a:lnTo>
                  <a:pt x="1253490" y="105797"/>
                </a:lnTo>
                <a:lnTo>
                  <a:pt x="1262304" y="146830"/>
                </a:lnTo>
                <a:lnTo>
                  <a:pt x="1287738" y="179876"/>
                </a:lnTo>
                <a:lnTo>
                  <a:pt x="1328280" y="201918"/>
                </a:lnTo>
                <a:lnTo>
                  <a:pt x="1382420" y="209937"/>
                </a:lnTo>
                <a:lnTo>
                  <a:pt x="1436328" y="201918"/>
                </a:lnTo>
                <a:lnTo>
                  <a:pt x="1476751" y="179876"/>
                </a:lnTo>
                <a:lnTo>
                  <a:pt x="1490485" y="162001"/>
                </a:lnTo>
                <a:lnTo>
                  <a:pt x="1382420" y="162001"/>
                </a:lnTo>
                <a:lnTo>
                  <a:pt x="1355244" y="157753"/>
                </a:lnTo>
                <a:lnTo>
                  <a:pt x="1334538" y="145990"/>
                </a:lnTo>
                <a:lnTo>
                  <a:pt x="1321347" y="128181"/>
                </a:lnTo>
                <a:lnTo>
                  <a:pt x="1316717" y="105797"/>
                </a:lnTo>
                <a:lnTo>
                  <a:pt x="1321347" y="83484"/>
                </a:lnTo>
                <a:lnTo>
                  <a:pt x="1334538" y="65817"/>
                </a:lnTo>
                <a:lnTo>
                  <a:pt x="1355244" y="54193"/>
                </a:lnTo>
                <a:lnTo>
                  <a:pt x="1382420" y="50008"/>
                </a:lnTo>
                <a:lnTo>
                  <a:pt x="1490799" y="50008"/>
                </a:lnTo>
                <a:lnTo>
                  <a:pt x="1476751" y="31723"/>
                </a:lnTo>
                <a:lnTo>
                  <a:pt x="1436328" y="9678"/>
                </a:lnTo>
                <a:lnTo>
                  <a:pt x="1382420" y="1658"/>
                </a:lnTo>
                <a:close/>
              </a:path>
              <a:path w="2771140" h="210184">
                <a:moveTo>
                  <a:pt x="1490799" y="50008"/>
                </a:moveTo>
                <a:lnTo>
                  <a:pt x="1382420" y="50008"/>
                </a:lnTo>
                <a:lnTo>
                  <a:pt x="1409428" y="54193"/>
                </a:lnTo>
                <a:lnTo>
                  <a:pt x="1430158" y="65817"/>
                </a:lnTo>
                <a:lnTo>
                  <a:pt x="1443448" y="83484"/>
                </a:lnTo>
                <a:lnTo>
                  <a:pt x="1448135" y="105797"/>
                </a:lnTo>
                <a:lnTo>
                  <a:pt x="1443448" y="128181"/>
                </a:lnTo>
                <a:lnTo>
                  <a:pt x="1430158" y="145990"/>
                </a:lnTo>
                <a:lnTo>
                  <a:pt x="1409428" y="157753"/>
                </a:lnTo>
                <a:lnTo>
                  <a:pt x="1382420" y="162001"/>
                </a:lnTo>
                <a:lnTo>
                  <a:pt x="1490485" y="162001"/>
                </a:lnTo>
                <a:lnTo>
                  <a:pt x="1502141" y="146830"/>
                </a:lnTo>
                <a:lnTo>
                  <a:pt x="1510948" y="105797"/>
                </a:lnTo>
                <a:lnTo>
                  <a:pt x="1502141" y="64770"/>
                </a:lnTo>
                <a:lnTo>
                  <a:pt x="1490799" y="50008"/>
                </a:lnTo>
                <a:close/>
              </a:path>
              <a:path w="2771140" h="210184">
                <a:moveTo>
                  <a:pt x="1686532" y="7036"/>
                </a:moveTo>
                <a:lnTo>
                  <a:pt x="1543555" y="7036"/>
                </a:lnTo>
                <a:lnTo>
                  <a:pt x="1543555" y="203742"/>
                </a:lnTo>
                <a:lnTo>
                  <a:pt x="1689435" y="203742"/>
                </a:lnTo>
                <a:lnTo>
                  <a:pt x="1701637" y="203483"/>
                </a:lnTo>
                <a:lnTo>
                  <a:pt x="1745138" y="190195"/>
                </a:lnTo>
                <a:lnTo>
                  <a:pt x="1764275" y="158282"/>
                </a:lnTo>
                <a:lnTo>
                  <a:pt x="1600575" y="158282"/>
                </a:lnTo>
                <a:lnTo>
                  <a:pt x="1600575" y="124808"/>
                </a:lnTo>
                <a:lnTo>
                  <a:pt x="1759608" y="124808"/>
                </a:lnTo>
                <a:lnTo>
                  <a:pt x="1757203" y="119955"/>
                </a:lnTo>
                <a:lnTo>
                  <a:pt x="1746008" y="109068"/>
                </a:lnTo>
                <a:lnTo>
                  <a:pt x="1729932" y="101663"/>
                </a:lnTo>
                <a:lnTo>
                  <a:pt x="1742399" y="94463"/>
                </a:lnTo>
                <a:lnTo>
                  <a:pt x="1752442" y="84726"/>
                </a:lnTo>
                <a:lnTo>
                  <a:pt x="1600575" y="84726"/>
                </a:lnTo>
                <a:lnTo>
                  <a:pt x="1600575" y="50838"/>
                </a:lnTo>
                <a:lnTo>
                  <a:pt x="1760794" y="50838"/>
                </a:lnTo>
                <a:lnTo>
                  <a:pt x="1759583" y="42435"/>
                </a:lnTo>
                <a:lnTo>
                  <a:pt x="1727444" y="11572"/>
                </a:lnTo>
                <a:lnTo>
                  <a:pt x="1699206" y="7280"/>
                </a:lnTo>
                <a:lnTo>
                  <a:pt x="1686532" y="7036"/>
                </a:lnTo>
                <a:close/>
              </a:path>
              <a:path w="2771140" h="210184">
                <a:moveTo>
                  <a:pt x="1759608" y="124808"/>
                </a:moveTo>
                <a:lnTo>
                  <a:pt x="1687362" y="124808"/>
                </a:lnTo>
                <a:lnTo>
                  <a:pt x="1691910" y="125223"/>
                </a:lnTo>
                <a:lnTo>
                  <a:pt x="1701824" y="128942"/>
                </a:lnTo>
                <a:lnTo>
                  <a:pt x="1705129" y="134320"/>
                </a:lnTo>
                <a:lnTo>
                  <a:pt x="1705129" y="147953"/>
                </a:lnTo>
                <a:lnTo>
                  <a:pt x="1701824" y="153733"/>
                </a:lnTo>
                <a:lnTo>
                  <a:pt x="1694386" y="156636"/>
                </a:lnTo>
                <a:lnTo>
                  <a:pt x="1691081" y="157867"/>
                </a:lnTo>
                <a:lnTo>
                  <a:pt x="1686532" y="158282"/>
                </a:lnTo>
                <a:lnTo>
                  <a:pt x="1764275" y="158282"/>
                </a:lnTo>
                <a:lnTo>
                  <a:pt x="1765881" y="147538"/>
                </a:lnTo>
                <a:lnTo>
                  <a:pt x="1763750" y="133165"/>
                </a:lnTo>
                <a:lnTo>
                  <a:pt x="1759608" y="124808"/>
                </a:lnTo>
                <a:close/>
              </a:path>
              <a:path w="2771140" h="210184">
                <a:moveTo>
                  <a:pt x="1760794" y="50838"/>
                </a:moveTo>
                <a:lnTo>
                  <a:pt x="1684472" y="50838"/>
                </a:lnTo>
                <a:lnTo>
                  <a:pt x="1689020" y="51252"/>
                </a:lnTo>
                <a:lnTo>
                  <a:pt x="1692325" y="52484"/>
                </a:lnTo>
                <a:lnTo>
                  <a:pt x="1699349" y="54972"/>
                </a:lnTo>
                <a:lnTo>
                  <a:pt x="1702653" y="60752"/>
                </a:lnTo>
                <a:lnTo>
                  <a:pt x="1702653" y="73983"/>
                </a:lnTo>
                <a:lnTo>
                  <a:pt x="1699349" y="79763"/>
                </a:lnTo>
                <a:lnTo>
                  <a:pt x="1691910" y="83067"/>
                </a:lnTo>
                <a:lnTo>
                  <a:pt x="1689020" y="84311"/>
                </a:lnTo>
                <a:lnTo>
                  <a:pt x="1684472" y="84726"/>
                </a:lnTo>
                <a:lnTo>
                  <a:pt x="1752442" y="84726"/>
                </a:lnTo>
                <a:lnTo>
                  <a:pt x="1759274" y="72316"/>
                </a:lnTo>
                <a:lnTo>
                  <a:pt x="1761747" y="57447"/>
                </a:lnTo>
                <a:lnTo>
                  <a:pt x="1760794" y="50838"/>
                </a:lnTo>
                <a:close/>
              </a:path>
              <a:path w="2771140" h="210184">
                <a:moveTo>
                  <a:pt x="1942118" y="7036"/>
                </a:moveTo>
                <a:lnTo>
                  <a:pt x="1854502" y="7036"/>
                </a:lnTo>
                <a:lnTo>
                  <a:pt x="1773922" y="203742"/>
                </a:lnTo>
                <a:lnTo>
                  <a:pt x="1841698" y="203742"/>
                </a:lnTo>
                <a:lnTo>
                  <a:pt x="1852856" y="175232"/>
                </a:lnTo>
                <a:lnTo>
                  <a:pt x="2011019" y="175232"/>
                </a:lnTo>
                <a:lnTo>
                  <a:pt x="1993240" y="131832"/>
                </a:lnTo>
                <a:lnTo>
                  <a:pt x="1867733" y="131832"/>
                </a:lnTo>
                <a:lnTo>
                  <a:pt x="1896243" y="52484"/>
                </a:lnTo>
                <a:lnTo>
                  <a:pt x="1960736" y="52484"/>
                </a:lnTo>
                <a:lnTo>
                  <a:pt x="1942118" y="7036"/>
                </a:lnTo>
                <a:close/>
              </a:path>
              <a:path w="2771140" h="210184">
                <a:moveTo>
                  <a:pt x="2011019" y="175232"/>
                </a:moveTo>
                <a:lnTo>
                  <a:pt x="1943764" y="175232"/>
                </a:lnTo>
                <a:lnTo>
                  <a:pt x="1955337" y="203742"/>
                </a:lnTo>
                <a:lnTo>
                  <a:pt x="2022698" y="203742"/>
                </a:lnTo>
                <a:lnTo>
                  <a:pt x="2011019" y="175232"/>
                </a:lnTo>
                <a:close/>
              </a:path>
              <a:path w="2771140" h="210184">
                <a:moveTo>
                  <a:pt x="1960736" y="52484"/>
                </a:moveTo>
                <a:lnTo>
                  <a:pt x="1900792" y="52484"/>
                </a:lnTo>
                <a:lnTo>
                  <a:pt x="1929302" y="131832"/>
                </a:lnTo>
                <a:lnTo>
                  <a:pt x="1993240" y="131832"/>
                </a:lnTo>
                <a:lnTo>
                  <a:pt x="1960736" y="52484"/>
                </a:lnTo>
                <a:close/>
              </a:path>
              <a:path w="2771140" h="210184">
                <a:moveTo>
                  <a:pt x="2107939" y="7036"/>
                </a:moveTo>
                <a:lnTo>
                  <a:pt x="2048017" y="7036"/>
                </a:lnTo>
                <a:lnTo>
                  <a:pt x="2048017" y="203742"/>
                </a:lnTo>
                <a:lnTo>
                  <a:pt x="2107939" y="203742"/>
                </a:lnTo>
                <a:lnTo>
                  <a:pt x="2107939" y="130601"/>
                </a:lnTo>
                <a:lnTo>
                  <a:pt x="2264148" y="130601"/>
                </a:lnTo>
                <a:lnTo>
                  <a:pt x="2264148" y="78933"/>
                </a:lnTo>
                <a:lnTo>
                  <a:pt x="2107939" y="78933"/>
                </a:lnTo>
                <a:lnTo>
                  <a:pt x="2107939" y="7036"/>
                </a:lnTo>
                <a:close/>
              </a:path>
              <a:path w="2771140" h="210184">
                <a:moveTo>
                  <a:pt x="2264148" y="130601"/>
                </a:moveTo>
                <a:lnTo>
                  <a:pt x="2204225" y="130601"/>
                </a:lnTo>
                <a:lnTo>
                  <a:pt x="2204225" y="203742"/>
                </a:lnTo>
                <a:lnTo>
                  <a:pt x="2264148" y="203742"/>
                </a:lnTo>
                <a:lnTo>
                  <a:pt x="2264148" y="130601"/>
                </a:lnTo>
                <a:close/>
              </a:path>
              <a:path w="2771140" h="210184">
                <a:moveTo>
                  <a:pt x="2264148" y="7036"/>
                </a:moveTo>
                <a:lnTo>
                  <a:pt x="2204225" y="7036"/>
                </a:lnTo>
                <a:lnTo>
                  <a:pt x="2204225" y="78933"/>
                </a:lnTo>
                <a:lnTo>
                  <a:pt x="2264148" y="78933"/>
                </a:lnTo>
                <a:lnTo>
                  <a:pt x="2264148" y="7036"/>
                </a:lnTo>
                <a:close/>
              </a:path>
              <a:path w="2771140" h="210184">
                <a:moveTo>
                  <a:pt x="2369456" y="7036"/>
                </a:moveTo>
                <a:lnTo>
                  <a:pt x="2309533" y="7036"/>
                </a:lnTo>
                <a:lnTo>
                  <a:pt x="2309533" y="203742"/>
                </a:lnTo>
                <a:lnTo>
                  <a:pt x="2362432" y="203742"/>
                </a:lnTo>
                <a:lnTo>
                  <a:pt x="2436654" y="121504"/>
                </a:lnTo>
                <a:lnTo>
                  <a:pt x="2369456" y="121504"/>
                </a:lnTo>
                <a:lnTo>
                  <a:pt x="2369456" y="7036"/>
                </a:lnTo>
                <a:close/>
              </a:path>
              <a:path w="2771140" h="210184">
                <a:moveTo>
                  <a:pt x="2525665" y="89274"/>
                </a:moveTo>
                <a:lnTo>
                  <a:pt x="2465742" y="89274"/>
                </a:lnTo>
                <a:lnTo>
                  <a:pt x="2465742" y="203742"/>
                </a:lnTo>
                <a:lnTo>
                  <a:pt x="2525665" y="203742"/>
                </a:lnTo>
                <a:lnTo>
                  <a:pt x="2525665" y="89274"/>
                </a:lnTo>
                <a:close/>
              </a:path>
              <a:path w="2771140" h="210184">
                <a:moveTo>
                  <a:pt x="2525665" y="7036"/>
                </a:moveTo>
                <a:lnTo>
                  <a:pt x="2472766" y="7036"/>
                </a:lnTo>
                <a:lnTo>
                  <a:pt x="2369456" y="121504"/>
                </a:lnTo>
                <a:lnTo>
                  <a:pt x="2436654" y="121504"/>
                </a:lnTo>
                <a:lnTo>
                  <a:pt x="2465742" y="89274"/>
                </a:lnTo>
                <a:lnTo>
                  <a:pt x="2525665" y="89274"/>
                </a:lnTo>
                <a:lnTo>
                  <a:pt x="2525665" y="7036"/>
                </a:lnTo>
                <a:close/>
              </a:path>
              <a:path w="2771140" h="210184">
                <a:moveTo>
                  <a:pt x="2771073" y="7036"/>
                </a:moveTo>
                <a:lnTo>
                  <a:pt x="2571050" y="7036"/>
                </a:lnTo>
                <a:lnTo>
                  <a:pt x="2571050" y="203742"/>
                </a:lnTo>
                <a:lnTo>
                  <a:pt x="2771073" y="203742"/>
                </a:lnTo>
                <a:lnTo>
                  <a:pt x="2771073" y="158696"/>
                </a:lnTo>
                <a:lnTo>
                  <a:pt x="2630960" y="158696"/>
                </a:lnTo>
                <a:lnTo>
                  <a:pt x="2630960" y="123979"/>
                </a:lnTo>
                <a:lnTo>
                  <a:pt x="2762793" y="123979"/>
                </a:lnTo>
                <a:lnTo>
                  <a:pt x="2762793" y="84726"/>
                </a:lnTo>
                <a:lnTo>
                  <a:pt x="2630960" y="84726"/>
                </a:lnTo>
                <a:lnTo>
                  <a:pt x="2630960" y="52082"/>
                </a:lnTo>
                <a:lnTo>
                  <a:pt x="2771073" y="52082"/>
                </a:lnTo>
                <a:lnTo>
                  <a:pt x="2771073" y="70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41D98-466F-4869-910E-0544964EF63C}"/>
              </a:ext>
            </a:extLst>
          </p:cNvPr>
          <p:cNvSpPr txBox="1"/>
          <p:nvPr/>
        </p:nvSpPr>
        <p:spPr>
          <a:xfrm>
            <a:off x="1882564" y="2658624"/>
            <a:ext cx="16256373" cy="702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962" dirty="0"/>
              <a:t>Тинькофф </a:t>
            </a:r>
            <a:r>
              <a:rPr lang="ru-RU" sz="3962" dirty="0" err="1"/>
              <a:t>Финтех</a:t>
            </a:r>
            <a:r>
              <a:rPr lang="ru-RU" sz="3962" dirty="0"/>
              <a:t>: 15 курсов, из 1300 обучающихся 313 уже работают у нас</a:t>
            </a:r>
            <a:endParaRPr lang="en-RU" sz="3962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A8D7F-6548-4222-AC62-93AAC640CF3A}"/>
              </a:ext>
            </a:extLst>
          </p:cNvPr>
          <p:cNvSpPr txBox="1"/>
          <p:nvPr/>
        </p:nvSpPr>
        <p:spPr>
          <a:xfrm>
            <a:off x="1882564" y="4841169"/>
            <a:ext cx="13112885" cy="702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962" dirty="0"/>
              <a:t>Тинькофф Поколение: 11 курсов, обучили 1189 школьников</a:t>
            </a:r>
            <a:endParaRPr lang="en-RU" sz="3962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786182-4BF1-4928-A14A-E448FF25DB92}"/>
              </a:ext>
            </a:extLst>
          </p:cNvPr>
          <p:cNvSpPr txBox="1"/>
          <p:nvPr/>
        </p:nvSpPr>
        <p:spPr>
          <a:xfrm>
            <a:off x="1882563" y="5938851"/>
            <a:ext cx="16100883" cy="702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962" dirty="0"/>
              <a:t>Тинькофф Старт: около 400 стажёров в год, процент перехода в штат </a:t>
            </a:r>
            <a:r>
              <a:rPr lang="en-US" sz="3962" dirty="0"/>
              <a:t>~60%</a:t>
            </a:r>
            <a:endParaRPr lang="ru-RU" sz="3962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5E5B54-FCFB-411E-9747-BD70E2D5502D}"/>
              </a:ext>
            </a:extLst>
          </p:cNvPr>
          <p:cNvSpPr txBox="1"/>
          <p:nvPr/>
        </p:nvSpPr>
        <p:spPr>
          <a:xfrm>
            <a:off x="1882562" y="3749897"/>
            <a:ext cx="16996961" cy="702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962" dirty="0"/>
              <a:t>Тинькофф Академия: сотрудничество с МГУ, МФТИ, ВШЭ, </a:t>
            </a:r>
            <a:r>
              <a:rPr lang="ru-RU" sz="3962" dirty="0" err="1"/>
              <a:t>УрФУ</a:t>
            </a:r>
            <a:r>
              <a:rPr lang="ru-RU" sz="3962" dirty="0"/>
              <a:t>, СПбГУ, ИТМО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B4A6B7-4AA5-4DD5-B27A-C39085469601}"/>
              </a:ext>
            </a:extLst>
          </p:cNvPr>
          <p:cNvSpPr txBox="1"/>
          <p:nvPr/>
        </p:nvSpPr>
        <p:spPr>
          <a:xfrm>
            <a:off x="1882564" y="6797529"/>
            <a:ext cx="14066671" cy="70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RU" sz="3962" dirty="0"/>
          </a:p>
        </p:txBody>
      </p:sp>
    </p:spTree>
    <p:extLst>
      <p:ext uri="{BB962C8B-B14F-4D97-AF65-F5344CB8AC3E}">
        <p14:creationId xmlns:p14="http://schemas.microsoft.com/office/powerpoint/2010/main" val="1390609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963F1C1-88CB-448B-99B8-350869632F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6641" y="3713157"/>
            <a:ext cx="5590396" cy="820737"/>
          </a:xfrm>
        </p:spPr>
        <p:txBody>
          <a:bodyPr/>
          <a:lstStyle/>
          <a:p>
            <a:r>
              <a:rPr lang="ru-RU" sz="4400" dirty="0" err="1"/>
              <a:t>Финтех</a:t>
            </a:r>
            <a:endParaRPr lang="ru-RU" sz="44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840A16D-2536-4AD8-B12B-202FECEB80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6641" y="5077295"/>
            <a:ext cx="4842423" cy="1912938"/>
          </a:xfrm>
        </p:spPr>
        <p:txBody>
          <a:bodyPr/>
          <a:lstStyle/>
          <a:p>
            <a:r>
              <a:rPr lang="ru-RU" sz="2800" dirty="0">
                <a:latin typeface="TinkoffSans (Основной текст)"/>
              </a:rPr>
              <a:t>Имеете небольшой опыт или базовые знания</a:t>
            </a:r>
          </a:p>
          <a:p>
            <a:r>
              <a:rPr lang="ru-RU" sz="2800" dirty="0">
                <a:latin typeface="TinkoffSans (Основной текст)"/>
              </a:rPr>
              <a:t>Готовы работать от 30 часов после обучения</a:t>
            </a:r>
          </a:p>
          <a:p>
            <a:endParaRPr lang="ru-RU" sz="2800" dirty="0"/>
          </a:p>
          <a:p>
            <a:endParaRPr lang="ru-RU" sz="2800" dirty="0">
              <a:latin typeface="TinkoffSans (Основной текст)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E2970099-B2BF-4AC3-82AE-ED355C55BA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808597" y="3737356"/>
            <a:ext cx="5590396" cy="820737"/>
          </a:xfrm>
        </p:spPr>
        <p:txBody>
          <a:bodyPr/>
          <a:lstStyle/>
          <a:p>
            <a:r>
              <a:rPr lang="ru-RU" sz="4400" dirty="0"/>
              <a:t>Старт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3F0758A-C5C3-4CB1-94C6-BC51BE5472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08597" y="5105512"/>
            <a:ext cx="6353040" cy="1912938"/>
          </a:xfrm>
        </p:spPr>
        <p:txBody>
          <a:bodyPr/>
          <a:lstStyle/>
          <a:p>
            <a:r>
              <a:rPr lang="ru-RU" sz="2800" dirty="0"/>
              <a:t>Начинаете карьеру</a:t>
            </a:r>
          </a:p>
          <a:p>
            <a:r>
              <a:rPr lang="ru-RU" sz="2800" dirty="0"/>
              <a:t>Готовы работать от 20 часов</a:t>
            </a:r>
          </a:p>
          <a:p>
            <a:endParaRPr lang="ru-RU" sz="2800" dirty="0">
              <a:latin typeface="TinkoffSans (Основной текст)"/>
            </a:endParaRPr>
          </a:p>
          <a:p>
            <a:endParaRPr lang="ru-RU" sz="280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58EB1C1F-9C19-4FA9-8AE8-C88028BF0F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Как стать частью команды Тинькофф?</a:t>
            </a:r>
          </a:p>
        </p:txBody>
      </p:sp>
      <p:pic>
        <p:nvPicPr>
          <p:cNvPr id="11" name="Google Shape;769;p64">
            <a:extLst>
              <a:ext uri="{FF2B5EF4-FFF2-40B4-BE49-F238E27FC236}">
                <a16:creationId xmlns:a16="http://schemas.microsoft.com/office/drawing/2014/main" id="{685800F2-F8DF-418E-9D4E-4680008520A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71765" y="3737356"/>
            <a:ext cx="830400" cy="8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69;p64">
            <a:extLst>
              <a:ext uri="{FF2B5EF4-FFF2-40B4-BE49-F238E27FC236}">
                <a16:creationId xmlns:a16="http://schemas.microsoft.com/office/drawing/2014/main" id="{D92B62C0-583C-422B-AFA4-A4701E53E53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51113" y="3713157"/>
            <a:ext cx="830400" cy="8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69;p64">
            <a:extLst>
              <a:ext uri="{FF2B5EF4-FFF2-40B4-BE49-F238E27FC236}">
                <a16:creationId xmlns:a16="http://schemas.microsoft.com/office/drawing/2014/main" id="{CCC005C0-0644-F54D-9E42-EB3EABBFCA9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9547" y="3713157"/>
            <a:ext cx="830400" cy="8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Текст 1">
            <a:extLst>
              <a:ext uri="{FF2B5EF4-FFF2-40B4-BE49-F238E27FC236}">
                <a16:creationId xmlns:a16="http://schemas.microsoft.com/office/drawing/2014/main" id="{AF9FEBDD-703E-0E42-B156-5AD5DE812134}"/>
              </a:ext>
            </a:extLst>
          </p:cNvPr>
          <p:cNvSpPr txBox="1">
            <a:spLocks/>
          </p:cNvSpPr>
          <p:nvPr/>
        </p:nvSpPr>
        <p:spPr>
          <a:xfrm>
            <a:off x="2074094" y="3737356"/>
            <a:ext cx="5590396" cy="820737"/>
          </a:xfrm>
          <a:prstGeom prst="rect">
            <a:avLst/>
          </a:prstGeom>
        </p:spPr>
        <p:txBody>
          <a:bodyPr/>
          <a:lstStyle>
            <a:lvl1pPr marL="0" indent="0" algn="l" defTabSz="1509583" rtl="0" eaLnBrk="1" latinLnBrk="0" hangingPunct="1">
              <a:lnSpc>
                <a:spcPct val="90000"/>
              </a:lnSpc>
              <a:spcBef>
                <a:spcPts val="1651"/>
              </a:spcBef>
              <a:buFont typeface="Arial" panose="020B0604020202020204" pitchFamily="34" charset="0"/>
              <a:buNone/>
              <a:defRPr sz="4623" b="0" i="0" kern="120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+mn-cs"/>
              </a:defRPr>
            </a:lvl1pPr>
            <a:lvl2pPr marL="1132187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39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6979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3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41770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9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6562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9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51353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9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6145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9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60936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9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15728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9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/>
              <a:t>Академия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7621BA23-19B4-C846-8D40-0DC1F35AB1CA}"/>
              </a:ext>
            </a:extLst>
          </p:cNvPr>
          <p:cNvSpPr txBox="1">
            <a:spLocks/>
          </p:cNvSpPr>
          <p:nvPr/>
        </p:nvSpPr>
        <p:spPr>
          <a:xfrm>
            <a:off x="1931827" y="5077295"/>
            <a:ext cx="4842422" cy="1912938"/>
          </a:xfrm>
          <a:prstGeom prst="rect">
            <a:avLst/>
          </a:prstGeom>
        </p:spPr>
        <p:txBody>
          <a:bodyPr/>
          <a:lstStyle>
            <a:lvl1pPr marL="0" indent="0" algn="l" defTabSz="1509583" rtl="0" eaLnBrk="1" latinLnBrk="0" hangingPunct="1">
              <a:lnSpc>
                <a:spcPct val="90000"/>
              </a:lnSpc>
              <a:spcBef>
                <a:spcPts val="1651"/>
              </a:spcBef>
              <a:buFont typeface="Arial" panose="020B0604020202020204" pitchFamily="34" charset="0"/>
              <a:buNone/>
              <a:defRPr sz="4623" b="0" i="0" kern="1200">
                <a:solidFill>
                  <a:schemeClr val="tx1"/>
                </a:solidFill>
                <a:latin typeface="Tinkoff Sans" panose="02000506050000020004" pitchFamily="2" charset="0"/>
                <a:ea typeface="+mn-ea"/>
                <a:cs typeface="+mn-cs"/>
              </a:defRPr>
            </a:lvl1pPr>
            <a:lvl2pPr marL="1132187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39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6979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33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41770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9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6562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9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51353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9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6145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9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60936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9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15728" indent="-377396" algn="l" defTabSz="1509583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9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latin typeface="TinkoffSans (Основной текст)"/>
              </a:rPr>
              <a:t>Хотите углубиться в конкретной области знания</a:t>
            </a:r>
          </a:p>
          <a:p>
            <a:r>
              <a:rPr lang="ru-RU" sz="2800" dirty="0">
                <a:latin typeface="TinkoffSans (Основной текст)"/>
              </a:rPr>
              <a:t>Готовы тратить 10-15 часов на учебу</a:t>
            </a:r>
          </a:p>
        </p:txBody>
      </p:sp>
    </p:spTree>
    <p:extLst>
      <p:ext uri="{BB962C8B-B14F-4D97-AF65-F5344CB8AC3E}">
        <p14:creationId xmlns:p14="http://schemas.microsoft.com/office/powerpoint/2010/main" val="1976484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25">
            <a:extLst>
              <a:ext uri="{FF2B5EF4-FFF2-40B4-BE49-F238E27FC236}">
                <a16:creationId xmlns:a16="http://schemas.microsoft.com/office/drawing/2014/main" id="{086580FA-1B7C-4C7D-94B5-2055205495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3200" dirty="0"/>
              <a:t>Аналитика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B1A38AFF-5484-452E-AAB3-043F36C249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51829" y="5236618"/>
            <a:ext cx="3514245" cy="3099308"/>
          </a:xfrm>
        </p:spPr>
        <p:txBody>
          <a:bodyPr/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585858"/>
                </a:solidFill>
              </a:rPr>
              <a:t>Продуктовый аналитик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585858"/>
                </a:solidFill>
              </a:rPr>
              <a:t>Системный аналитик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585858"/>
                </a:solidFill>
              </a:rPr>
              <a:t>Технолог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585858"/>
                </a:solidFill>
              </a:rPr>
              <a:t>Риск-аналитик</a:t>
            </a:r>
          </a:p>
          <a:p>
            <a:endParaRPr lang="ru-RU" sz="2400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BFB66171-AD12-47A3-B52E-D4B9BC252D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sz="3200" dirty="0"/>
              <a:t>Разработка</a:t>
            </a: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2ACCDA40-7F4F-409D-A27F-4DF0C3F57F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9089" y="5236618"/>
            <a:ext cx="3514245" cy="3099308"/>
          </a:xfrm>
        </p:spPr>
        <p:txBody>
          <a:bodyPr/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585858"/>
                </a:solidFill>
              </a:rPr>
              <a:t>Бэкенд (</a:t>
            </a:r>
            <a:r>
              <a:rPr lang="en-US" sz="2200" dirty="0">
                <a:solidFill>
                  <a:srgbClr val="585858"/>
                </a:solidFill>
              </a:rPr>
              <a:t>Python, Scala, Java, Go</a:t>
            </a:r>
            <a:r>
              <a:rPr lang="ru-RU" sz="2200" dirty="0">
                <a:solidFill>
                  <a:srgbClr val="585858"/>
                </a:solidFill>
              </a:rPr>
              <a:t>, </a:t>
            </a:r>
            <a:r>
              <a:rPr lang="en-US" sz="2200" dirty="0">
                <a:solidFill>
                  <a:srgbClr val="585858"/>
                </a:solidFill>
              </a:rPr>
              <a:t>ETC)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200">
                <a:solidFill>
                  <a:srgbClr val="585858"/>
                </a:solidFill>
              </a:rPr>
              <a:t>Фронтенд</a:t>
            </a:r>
            <a:r>
              <a:rPr lang="ru-RU" sz="2200" dirty="0">
                <a:solidFill>
                  <a:srgbClr val="585858"/>
                </a:solidFill>
              </a:rPr>
              <a:t> (</a:t>
            </a:r>
            <a:r>
              <a:rPr lang="en-US" sz="2200" dirty="0">
                <a:solidFill>
                  <a:srgbClr val="585858"/>
                </a:solidFill>
              </a:rPr>
              <a:t>React, Angular)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585858"/>
                </a:solidFill>
              </a:rPr>
              <a:t>Мобильная разработка (</a:t>
            </a:r>
            <a:r>
              <a:rPr lang="en-US" sz="2200" dirty="0">
                <a:solidFill>
                  <a:srgbClr val="585858"/>
                </a:solidFill>
              </a:rPr>
              <a:t>iOS, Android, Native React)</a:t>
            </a:r>
          </a:p>
          <a:p>
            <a:endParaRPr lang="ru-RU" sz="2400" dirty="0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49022AFB-2B5E-47C7-A880-413C11F751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3200" dirty="0"/>
              <a:t>ML</a:t>
            </a:r>
            <a:endParaRPr lang="ru-RU" sz="3200" dirty="0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67845D1A-A5E7-49F3-B327-136E80E792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131606" y="5236618"/>
            <a:ext cx="3638004" cy="2637972"/>
          </a:xfrm>
        </p:spPr>
        <p:txBody>
          <a:bodyPr/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585858"/>
                </a:solidFill>
              </a:rPr>
              <a:t>Анализ и синтез речи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585858"/>
                </a:solidFill>
              </a:rPr>
              <a:t>Анализ временных рядов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585858"/>
                </a:solidFill>
              </a:rPr>
              <a:t>Разработка голосового помощника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585858"/>
                </a:solidFill>
              </a:rPr>
              <a:t>Распознавание и генерация</a:t>
            </a:r>
            <a:r>
              <a:rPr lang="en-US" sz="2200" dirty="0">
                <a:solidFill>
                  <a:srgbClr val="585858"/>
                </a:solidFill>
              </a:rPr>
              <a:t> </a:t>
            </a:r>
            <a:r>
              <a:rPr lang="ru-RU" sz="2200" dirty="0">
                <a:solidFill>
                  <a:srgbClr val="585858"/>
                </a:solidFill>
              </a:rPr>
              <a:t>изображений</a:t>
            </a:r>
            <a:endParaRPr lang="ru-RU" sz="2400" dirty="0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23570A7A-8A50-46FC-AD42-9B312CDE65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5966583" y="4141828"/>
            <a:ext cx="3065295" cy="820737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3200" dirty="0">
                <a:solidFill>
                  <a:srgbClr val="333333"/>
                </a:solidFill>
              </a:rPr>
              <a:t>Инженер по качеству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E6C36A16-499B-4E87-A66C-4A19B6C13B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679739" y="5236618"/>
            <a:ext cx="3910119" cy="3349443"/>
          </a:xfrm>
        </p:spPr>
        <p:txBody>
          <a:bodyPr/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585858"/>
                </a:solidFill>
              </a:rPr>
              <a:t>Интеграционное и регрессионное тестирование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585858"/>
                </a:solidFill>
              </a:rPr>
              <a:t>Автоматизация тестирования     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340CD56B-9127-4D44-8102-F1C79B722A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Более 15 направлений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A6A9B3-07ED-4194-B833-8E59AC708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98" y="4067604"/>
            <a:ext cx="985603" cy="969175"/>
          </a:xfrm>
          <a:prstGeom prst="rect">
            <a:avLst/>
          </a:prstGeom>
        </p:spPr>
      </p:pic>
      <p:pic>
        <p:nvPicPr>
          <p:cNvPr id="34" name="Google Shape;148;p19">
            <a:extLst>
              <a:ext uri="{FF2B5EF4-FFF2-40B4-BE49-F238E27FC236}">
                <a16:creationId xmlns:a16="http://schemas.microsoft.com/office/drawing/2014/main" id="{41063171-950E-4795-ABA3-75222CBF06E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3409" y="4104716"/>
            <a:ext cx="945481" cy="93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57;p19">
            <a:extLst>
              <a:ext uri="{FF2B5EF4-FFF2-40B4-BE49-F238E27FC236}">
                <a16:creationId xmlns:a16="http://schemas.microsoft.com/office/drawing/2014/main" id="{C170AA0D-8016-407F-ABDF-E1B3BC158D9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69610" y="4104716"/>
            <a:ext cx="945481" cy="93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06;p19">
            <a:extLst>
              <a:ext uri="{FF2B5EF4-FFF2-40B4-BE49-F238E27FC236}">
                <a16:creationId xmlns:a16="http://schemas.microsoft.com/office/drawing/2014/main" id="{3ECC0A2C-444B-4D39-B000-58D06913268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3608" y="4104714"/>
            <a:ext cx="945481" cy="932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26">
            <a:extLst>
              <a:ext uri="{FF2B5EF4-FFF2-40B4-BE49-F238E27FC236}">
                <a16:creationId xmlns:a16="http://schemas.microsoft.com/office/drawing/2014/main" id="{41F8E369-10C9-4637-BCA0-73C1479E7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01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191FE4FC-01E9-45F7-B628-CD62EBEACB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02</a:t>
            </a: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AD823447-66F7-4DAC-9B98-4E8186DF36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03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876BBA6D-6EA9-4014-864F-2EF74D201B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04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73D4BF81-C763-4F9C-9D49-FCE7B2A77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7590" y="3576251"/>
            <a:ext cx="3644900" cy="523875"/>
          </a:xfrm>
        </p:spPr>
        <p:txBody>
          <a:bodyPr/>
          <a:lstStyle/>
          <a:p>
            <a:pPr algn="r">
              <a:lnSpc>
                <a:spcPts val="3200"/>
              </a:lnSpc>
            </a:pPr>
            <a:r>
              <a:rPr lang="ru-RU" sz="2800" dirty="0"/>
              <a:t>Подача заявки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06EA1E21-79DA-471A-8C10-CC44B2DE6A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332" y="4158542"/>
            <a:ext cx="2868158" cy="1160125"/>
          </a:xfrm>
        </p:spPr>
        <p:txBody>
          <a:bodyPr/>
          <a:lstStyle/>
          <a:p>
            <a:pPr algn="r">
              <a:lnSpc>
                <a:spcPts val="2800"/>
              </a:lnSpc>
            </a:pPr>
            <a:r>
              <a:rPr lang="ru-RU" dirty="0">
                <a:solidFill>
                  <a:srgbClr val="616362"/>
                </a:solidFill>
              </a:rPr>
              <a:t>Решение экзамена, заполнение анкеты </a:t>
            </a:r>
          </a:p>
          <a:p>
            <a:pPr algn="r">
              <a:lnSpc>
                <a:spcPts val="2800"/>
              </a:lnSpc>
            </a:pPr>
            <a:endParaRPr lang="ru-RU" dirty="0">
              <a:solidFill>
                <a:srgbClr val="939493"/>
              </a:solidFill>
            </a:endParaRP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2EF11A25-36D3-4A3A-BD34-2968A66EFC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80317" y="6962303"/>
            <a:ext cx="4874813" cy="523875"/>
          </a:xfrm>
        </p:spPr>
        <p:txBody>
          <a:bodyPr/>
          <a:lstStyle/>
          <a:p>
            <a:pPr algn="r">
              <a:lnSpc>
                <a:spcPts val="3200"/>
              </a:lnSpc>
            </a:pPr>
            <a:r>
              <a:rPr lang="ru-RU" sz="2800" dirty="0"/>
              <a:t>Обучение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B868D8FE-7B14-42A3-8C2E-6F59957186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8347" y="7581170"/>
            <a:ext cx="4336783" cy="1577443"/>
          </a:xfrm>
        </p:spPr>
        <p:txBody>
          <a:bodyPr/>
          <a:lstStyle/>
          <a:p>
            <a:pPr algn="r">
              <a:lnSpc>
                <a:spcPts val="2800"/>
              </a:lnSpc>
            </a:pPr>
            <a:r>
              <a:rPr lang="ru-RU" sz="1800" dirty="0">
                <a:solidFill>
                  <a:srgbClr val="585858"/>
                </a:solidFill>
              </a:rPr>
              <a:t>Каждую неделю лекции и домашние задания, семинары с обсуждениями, финальное выпускное задание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1D8A2162-DBF2-4E73-AE0F-97B179A7A5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733040" y="3228581"/>
            <a:ext cx="4408085" cy="47256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ru-RU" sz="2800" dirty="0"/>
              <a:t>Технические собеседования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516C5BF-70C3-4D86-A95E-5C3BAD9DF7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733040" y="3701144"/>
            <a:ext cx="3927003" cy="161752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ru-RU" dirty="0">
                <a:solidFill>
                  <a:srgbClr val="585858"/>
                </a:solidFill>
              </a:rPr>
              <a:t>Одно или несколько в зависимости от направления, вопросы по знаниям языков программирования, алгоритмам, кейсы</a:t>
            </a:r>
          </a:p>
          <a:p>
            <a:pPr>
              <a:lnSpc>
                <a:spcPts val="2800"/>
              </a:lnSpc>
            </a:pPr>
            <a:endParaRPr lang="ru-RU" dirty="0">
              <a:solidFill>
                <a:srgbClr val="616362"/>
              </a:solidFill>
            </a:endParaRPr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id="{E4ABA56F-B981-4D23-8020-AD1D509474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ctr"/>
          <a:lstStyle/>
          <a:p>
            <a:pPr>
              <a:lnSpc>
                <a:spcPts val="3600"/>
              </a:lnSpc>
            </a:pPr>
            <a:r>
              <a:rPr lang="ru-RU" sz="2800" dirty="0" err="1"/>
              <a:t>Оффер</a:t>
            </a:r>
            <a:endParaRPr lang="ru-RU" sz="28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85AD97-C7AB-B74C-9146-DFA06116C1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044224" y="7879616"/>
            <a:ext cx="4061923" cy="1721584"/>
          </a:xfrm>
        </p:spPr>
        <p:txBody>
          <a:bodyPr/>
          <a:lstStyle/>
          <a:p>
            <a:pPr lvl="0">
              <a:lnSpc>
                <a:spcPts val="2800"/>
              </a:lnSpc>
            </a:pPr>
            <a:r>
              <a:rPr lang="ru-RU" dirty="0">
                <a:solidFill>
                  <a:srgbClr val="616362"/>
                </a:solidFill>
              </a:rPr>
              <a:t>Если вы нравитесь команде и хотите к ней присоединиться, получаете </a:t>
            </a:r>
            <a:r>
              <a:rPr lang="ru-RU" dirty="0" err="1">
                <a:solidFill>
                  <a:srgbClr val="616362"/>
                </a:solidFill>
              </a:rPr>
              <a:t>оффер</a:t>
            </a:r>
            <a:r>
              <a:rPr lang="ru-RU" dirty="0">
                <a:solidFill>
                  <a:srgbClr val="616362"/>
                </a:solidFill>
              </a:rPr>
              <a:t> и выходите на работу 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172B019-A8C8-49F2-8E74-044CB4DEB9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665" y="784155"/>
            <a:ext cx="17380888" cy="871413"/>
          </a:xfrm>
        </p:spPr>
        <p:txBody>
          <a:bodyPr/>
          <a:lstStyle/>
          <a:p>
            <a:r>
              <a:rPr lang="ru-RU" sz="6000" dirty="0"/>
              <a:t>Процесс попадания в штат через </a:t>
            </a:r>
            <a:r>
              <a:rPr lang="ru-RU" sz="6000" dirty="0" err="1"/>
              <a:t>Финтех</a:t>
            </a:r>
            <a:endParaRPr lang="ru-RU" sz="6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ABD18FF-00B6-469D-9B2B-0370889D0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ts val="9000"/>
              </a:lnSpc>
            </a:pPr>
            <a:r>
              <a:rPr lang="ru-RU" dirty="0"/>
              <a:t>О программе Старт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A5E4F422-BE4B-4ACE-B6C9-FBF540531B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24452" y="6126991"/>
            <a:ext cx="3741045" cy="1037812"/>
          </a:xfrm>
        </p:spPr>
        <p:txBody>
          <a:bodyPr/>
          <a:lstStyle/>
          <a:p>
            <a:r>
              <a:rPr lang="ru-RU" sz="3600" dirty="0">
                <a:solidFill>
                  <a:srgbClr val="000000"/>
                </a:solidFill>
              </a:rPr>
              <a:t>Удаленно или в офисе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9E0E82-8313-4F55-B84E-563BA6560E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6946" y="7233602"/>
            <a:ext cx="3736217" cy="1434947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ru-RU" sz="2200" dirty="0">
                <a:solidFill>
                  <a:srgbClr val="000000"/>
                </a:solidFill>
              </a:rPr>
              <a:t>Оплачиваемая программа в 1</a:t>
            </a:r>
            <a:r>
              <a:rPr lang="en-US" sz="2200" dirty="0">
                <a:solidFill>
                  <a:srgbClr val="000000"/>
                </a:solidFill>
              </a:rPr>
              <a:t>8</a:t>
            </a:r>
            <a:r>
              <a:rPr lang="ru-RU" sz="2200" dirty="0">
                <a:solidFill>
                  <a:srgbClr val="000000"/>
                </a:solidFill>
              </a:rPr>
              <a:t> городах России и Беларуси без отрыва от учебы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1D353572-9952-455C-A7C7-04DC618E0F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22967" y="7233602"/>
            <a:ext cx="3826760" cy="2065381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ru-RU" sz="2200" dirty="0">
                <a:solidFill>
                  <a:srgbClr val="000000"/>
                </a:solidFill>
              </a:rPr>
              <a:t>В течение учебного года – </a:t>
            </a:r>
            <a:r>
              <a:rPr lang="en-US" sz="2200" dirty="0">
                <a:solidFill>
                  <a:srgbClr val="000000"/>
                </a:solidFill>
              </a:rPr>
              <a:t>                 </a:t>
            </a:r>
            <a:r>
              <a:rPr lang="ru-RU" sz="2200" dirty="0">
                <a:solidFill>
                  <a:srgbClr val="000000"/>
                </a:solidFill>
              </a:rPr>
              <a:t>3 месяца от 20 часов в неделю. Летом – 2 месяца </a:t>
            </a:r>
            <a:r>
              <a:rPr lang="ru-RU" sz="2200" dirty="0" err="1">
                <a:solidFill>
                  <a:srgbClr val="000000"/>
                </a:solidFill>
              </a:rPr>
              <a:t>фулл</a:t>
            </a:r>
            <a:r>
              <a:rPr lang="ru-RU" sz="2200" dirty="0">
                <a:solidFill>
                  <a:srgbClr val="000000"/>
                </a:solidFill>
              </a:rPr>
              <a:t>-тайм </a:t>
            </a:r>
            <a:endParaRPr lang="en-US" sz="2200" dirty="0">
              <a:solidFill>
                <a:srgbClr val="000000"/>
              </a:solidFill>
            </a:endParaRPr>
          </a:p>
          <a:p>
            <a:pPr>
              <a:lnSpc>
                <a:spcPts val="3200"/>
              </a:lnSpc>
            </a:pPr>
            <a:endParaRPr lang="ru-RU" sz="2200" dirty="0">
              <a:solidFill>
                <a:srgbClr val="000000"/>
              </a:solidFill>
            </a:endParaRP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94727BD8-EDC4-41F0-8500-2C43670A48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115876" y="7233602"/>
            <a:ext cx="3742532" cy="1434947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ru-RU" sz="2200" dirty="0">
                <a:solidFill>
                  <a:srgbClr val="000000"/>
                </a:solidFill>
              </a:rPr>
              <a:t>Более 15 видов направлений: 4 вида аналитики, бэкенд и </a:t>
            </a:r>
            <a:r>
              <a:rPr lang="ru-RU" sz="2200" dirty="0" err="1">
                <a:solidFill>
                  <a:srgbClr val="000000"/>
                </a:solidFill>
              </a:rPr>
              <a:t>фронтенд</a:t>
            </a:r>
            <a:r>
              <a:rPr lang="ru-RU" sz="2200" dirty="0">
                <a:solidFill>
                  <a:srgbClr val="000000"/>
                </a:solidFill>
              </a:rPr>
              <a:t>-разработка, ИИ и обеспечение качества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3353853D-2185-43CD-B726-13279C381A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117362" y="6126991"/>
            <a:ext cx="3741045" cy="1026065"/>
          </a:xfrm>
        </p:spPr>
        <p:txBody>
          <a:bodyPr/>
          <a:lstStyle/>
          <a:p>
            <a:r>
              <a:rPr lang="ru-RU" sz="3200" dirty="0">
                <a:solidFill>
                  <a:srgbClr val="000000"/>
                </a:solidFill>
              </a:rPr>
              <a:t>Реальные бизнес-задачи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30B746DD-2C19-4AB4-8646-8FC2FACC1A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8433" y="6126991"/>
            <a:ext cx="3734729" cy="1026065"/>
          </a:xfrm>
        </p:spPr>
        <p:txBody>
          <a:bodyPr/>
          <a:lstStyle/>
          <a:p>
            <a:r>
              <a:rPr lang="ru-RU" sz="3600" dirty="0">
                <a:solidFill>
                  <a:srgbClr val="000000"/>
                </a:solidFill>
              </a:rPr>
              <a:t>Для студентов и выпускников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E428C2-B4BA-6440-8576-6C5F2C608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38" y="6138738"/>
            <a:ext cx="1079500" cy="10795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D74274-A2B1-FB43-BD86-03B38B360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27" y="6126991"/>
            <a:ext cx="1003300" cy="10033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09E0BDE-4322-BC49-AB2C-EA91DF40E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971" y="6126991"/>
            <a:ext cx="12065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30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Заголовок 42"/>
          <p:cNvSpPr txBox="1">
            <a:spLocks noGrp="1"/>
          </p:cNvSpPr>
          <p:nvPr>
            <p:ph type="title" idx="4294967295"/>
          </p:nvPr>
        </p:nvSpPr>
        <p:spPr>
          <a:xfrm>
            <a:off x="768851" y="645255"/>
            <a:ext cx="18774539" cy="921936"/>
          </a:xfrm>
          <a:prstGeom prst="rect">
            <a:avLst/>
          </a:prstGeom>
        </p:spPr>
        <p:txBody>
          <a:bodyPr/>
          <a:lstStyle>
            <a:lvl1pPr indent="23434" defTabSz="1464295">
              <a:lnSpc>
                <a:spcPts val="6700"/>
              </a:lnSpc>
              <a:spcBef>
                <a:spcPts val="0"/>
              </a:spcBef>
              <a:defRPr sz="5820"/>
            </a:lvl1pPr>
          </a:lstStyle>
          <a:p>
            <a:r>
              <a:rPr lang="ru-RU" dirty="0"/>
              <a:t>Проекты разработчиков</a:t>
            </a:r>
            <a:endParaRPr dirty="0"/>
          </a:p>
        </p:txBody>
      </p:sp>
      <p:sp>
        <p:nvSpPr>
          <p:cNvPr id="59" name="object 8">
            <a:extLst>
              <a:ext uri="{FF2B5EF4-FFF2-40B4-BE49-F238E27FC236}">
                <a16:creationId xmlns:a16="http://schemas.microsoft.com/office/drawing/2014/main" id="{AB50F4E5-54D4-4C45-A728-5CDAC1C7A702}"/>
              </a:ext>
            </a:extLst>
          </p:cNvPr>
          <p:cNvSpPr txBox="1"/>
          <p:nvPr/>
        </p:nvSpPr>
        <p:spPr>
          <a:xfrm>
            <a:off x="4223849" y="6424561"/>
            <a:ext cx="4674320" cy="1797313"/>
          </a:xfrm>
          <a:prstGeom prst="rect">
            <a:avLst/>
          </a:prstGeom>
        </p:spPr>
        <p:txBody>
          <a:bodyPr vert="horz" wrap="square" lIns="0" tIns="46381" rIns="0" bIns="0" rtlCol="0">
            <a:spAutoFit/>
          </a:bodyPr>
          <a:lstStyle/>
          <a:p>
            <a:pPr marL="12708" marR="5083">
              <a:lnSpc>
                <a:spcPct val="150000"/>
              </a:lnSpc>
            </a:pPr>
            <a:r>
              <a:rPr lang="ru-RU" sz="2600" spc="15" dirty="0" err="1">
                <a:solidFill>
                  <a:srgbClr val="282828"/>
                </a:solidFill>
                <a:latin typeface="Tinkoff Sans"/>
                <a:cs typeface="Tinkoff Sans"/>
              </a:rPr>
              <a:t>Микросервис</a:t>
            </a:r>
            <a:r>
              <a:rPr lang="ru-RU" sz="2600" spc="15" dirty="0">
                <a:solidFill>
                  <a:srgbClr val="282828"/>
                </a:solidFill>
                <a:latin typeface="Tinkoff Sans"/>
                <a:cs typeface="Tinkoff Sans"/>
              </a:rPr>
              <a:t> для чат-бота Олега, определяющий настроение пользователя </a:t>
            </a:r>
            <a:endParaRPr sz="1751" dirty="0">
              <a:latin typeface="Tinkoff Sans"/>
              <a:cs typeface="Tinkoff Sans"/>
            </a:endParaRPr>
          </a:p>
        </p:txBody>
      </p:sp>
      <p:sp>
        <p:nvSpPr>
          <p:cNvPr id="60" name="object 9">
            <a:extLst>
              <a:ext uri="{FF2B5EF4-FFF2-40B4-BE49-F238E27FC236}">
                <a16:creationId xmlns:a16="http://schemas.microsoft.com/office/drawing/2014/main" id="{8A86192E-029D-EF4B-9610-828FF85F9E81}"/>
              </a:ext>
            </a:extLst>
          </p:cNvPr>
          <p:cNvSpPr txBox="1"/>
          <p:nvPr/>
        </p:nvSpPr>
        <p:spPr>
          <a:xfrm>
            <a:off x="4223849" y="2522475"/>
            <a:ext cx="4115718" cy="2375015"/>
          </a:xfrm>
          <a:prstGeom prst="rect">
            <a:avLst/>
          </a:prstGeom>
        </p:spPr>
        <p:txBody>
          <a:bodyPr vert="horz" wrap="square" lIns="0" tIns="11436" rIns="0" bIns="0" rtlCol="0">
            <a:spAutoFit/>
          </a:bodyPr>
          <a:lstStyle/>
          <a:p>
            <a:pPr marL="12708" marR="855857">
              <a:lnSpc>
                <a:spcPct val="150000"/>
              </a:lnSpc>
              <a:spcBef>
                <a:spcPts val="90"/>
              </a:spcBef>
            </a:pPr>
            <a:r>
              <a:rPr lang="ru-RU" sz="2600" spc="15" dirty="0">
                <a:solidFill>
                  <a:srgbClr val="282828"/>
                </a:solidFill>
                <a:latin typeface="Tinkoff Sans"/>
                <a:cs typeface="Tinkoff Sans"/>
              </a:rPr>
              <a:t>Сервис для генерации пакета документов для получения визы</a:t>
            </a:r>
            <a:endParaRPr lang="en-US" sz="2600" spc="15" dirty="0">
              <a:solidFill>
                <a:srgbClr val="282828"/>
              </a:solidFill>
              <a:latin typeface="Tinkoff Sans"/>
              <a:cs typeface="Tinkoff Sans"/>
            </a:endParaRPr>
          </a:p>
          <a:p>
            <a:pPr marL="12708" marR="855857">
              <a:lnSpc>
                <a:spcPct val="150000"/>
              </a:lnSpc>
              <a:spcBef>
                <a:spcPts val="90"/>
              </a:spcBef>
            </a:pPr>
            <a:endParaRPr sz="2600" dirty="0">
              <a:latin typeface="Tinkoff Sans"/>
              <a:cs typeface="Tinkoff Sans"/>
            </a:endParaRPr>
          </a:p>
        </p:txBody>
      </p:sp>
      <p:sp>
        <p:nvSpPr>
          <p:cNvPr id="61" name="object 10">
            <a:extLst>
              <a:ext uri="{FF2B5EF4-FFF2-40B4-BE49-F238E27FC236}">
                <a16:creationId xmlns:a16="http://schemas.microsoft.com/office/drawing/2014/main" id="{DDFD2C97-18F9-C14B-BE18-9C7CD0499B46}"/>
              </a:ext>
            </a:extLst>
          </p:cNvPr>
          <p:cNvSpPr txBox="1"/>
          <p:nvPr/>
        </p:nvSpPr>
        <p:spPr>
          <a:xfrm>
            <a:off x="13438117" y="6629115"/>
            <a:ext cx="4232262" cy="1797313"/>
          </a:xfrm>
          <a:prstGeom prst="rect">
            <a:avLst/>
          </a:prstGeom>
        </p:spPr>
        <p:txBody>
          <a:bodyPr vert="horz" wrap="square" lIns="0" tIns="46381" rIns="0" bIns="0" rtlCol="0">
            <a:spAutoFit/>
          </a:bodyPr>
          <a:lstStyle/>
          <a:p>
            <a:pPr marL="12708">
              <a:lnSpc>
                <a:spcPct val="150000"/>
              </a:lnSpc>
              <a:spcBef>
                <a:spcPts val="365"/>
              </a:spcBef>
            </a:pPr>
            <a:r>
              <a:rPr lang="ru-RU" sz="2600" spc="15" dirty="0">
                <a:solidFill>
                  <a:srgbClr val="282828"/>
                </a:solidFill>
                <a:latin typeface="Tinkoff Sans"/>
                <a:cs typeface="Tinkoff Sans"/>
              </a:rPr>
              <a:t>Мульти-</a:t>
            </a:r>
            <a:r>
              <a:rPr lang="ru-RU" sz="2600" spc="15" dirty="0" err="1">
                <a:solidFill>
                  <a:srgbClr val="282828"/>
                </a:solidFill>
                <a:latin typeface="Tinkoff Sans"/>
                <a:cs typeface="Tinkoff Sans"/>
              </a:rPr>
              <a:t>админка</a:t>
            </a:r>
            <a:r>
              <a:rPr lang="ru-RU" sz="2600" spc="15" dirty="0">
                <a:solidFill>
                  <a:srgbClr val="282828"/>
                </a:solidFill>
                <a:latin typeface="Tinkoff Sans"/>
                <a:cs typeface="Tinkoff Sans"/>
              </a:rPr>
              <a:t> для доступа ко всем базам данных в одном месте</a:t>
            </a:r>
            <a:endParaRPr sz="2600" dirty="0">
              <a:latin typeface="Tinkoff Sans"/>
              <a:cs typeface="Tinkoff Sans"/>
            </a:endParaRPr>
          </a:p>
        </p:txBody>
      </p:sp>
      <p:sp>
        <p:nvSpPr>
          <p:cNvPr id="62" name="object 11">
            <a:extLst>
              <a:ext uri="{FF2B5EF4-FFF2-40B4-BE49-F238E27FC236}">
                <a16:creationId xmlns:a16="http://schemas.microsoft.com/office/drawing/2014/main" id="{F3BF312C-FD60-C345-9A53-AE8B7044573D}"/>
              </a:ext>
            </a:extLst>
          </p:cNvPr>
          <p:cNvSpPr txBox="1"/>
          <p:nvPr/>
        </p:nvSpPr>
        <p:spPr>
          <a:xfrm>
            <a:off x="1897508" y="7323215"/>
            <a:ext cx="1437799" cy="489255"/>
          </a:xfrm>
          <a:prstGeom prst="rect">
            <a:avLst/>
          </a:prstGeom>
        </p:spPr>
        <p:txBody>
          <a:bodyPr vert="horz" wrap="square" lIns="0" tIns="33038" rIns="0" bIns="0" rtlCol="0">
            <a:spAutoFit/>
          </a:bodyPr>
          <a:lstStyle/>
          <a:p>
            <a:pPr marL="12708" marR="5083">
              <a:lnSpc>
                <a:spcPts val="3262"/>
              </a:lnSpc>
              <a:spcBef>
                <a:spcPts val="260"/>
              </a:spcBef>
            </a:pPr>
            <a:r>
              <a:rPr lang="en-US" sz="2752" spc="5" dirty="0">
                <a:solidFill>
                  <a:srgbClr val="282828"/>
                </a:solidFill>
                <a:latin typeface="Tinkoff Sans"/>
                <a:cs typeface="Tinkoff Sans"/>
              </a:rPr>
              <a:t> </a:t>
            </a:r>
            <a:r>
              <a:rPr lang="en-US" sz="3600" spc="5" dirty="0">
                <a:solidFill>
                  <a:srgbClr val="282828"/>
                </a:solidFill>
                <a:latin typeface="Tinkoff Sans"/>
                <a:cs typeface="Tinkoff Sans"/>
              </a:rPr>
              <a:t>ML</a:t>
            </a:r>
            <a:endParaRPr sz="3600" dirty="0">
              <a:latin typeface="Tinkoff Sans"/>
              <a:cs typeface="Tinkoff Sans"/>
            </a:endParaRPr>
          </a:p>
        </p:txBody>
      </p:sp>
      <p:sp>
        <p:nvSpPr>
          <p:cNvPr id="63" name="object 12">
            <a:extLst>
              <a:ext uri="{FF2B5EF4-FFF2-40B4-BE49-F238E27FC236}">
                <a16:creationId xmlns:a16="http://schemas.microsoft.com/office/drawing/2014/main" id="{85C63BBD-C7C0-C94B-B196-5874C3F2C802}"/>
              </a:ext>
            </a:extLst>
          </p:cNvPr>
          <p:cNvSpPr txBox="1"/>
          <p:nvPr/>
        </p:nvSpPr>
        <p:spPr>
          <a:xfrm>
            <a:off x="1897509" y="3140590"/>
            <a:ext cx="1437799" cy="569395"/>
          </a:xfrm>
          <a:prstGeom prst="rect">
            <a:avLst/>
          </a:prstGeom>
        </p:spPr>
        <p:txBody>
          <a:bodyPr vert="horz" wrap="square" lIns="0" tIns="15248" rIns="0" bIns="0" rtlCol="0">
            <a:spAutoFit/>
          </a:bodyPr>
          <a:lstStyle/>
          <a:p>
            <a:pPr marL="12708">
              <a:spcBef>
                <a:spcPts val="120"/>
              </a:spcBef>
            </a:pPr>
            <a:r>
              <a:rPr lang="en-US" sz="3600" spc="10" dirty="0">
                <a:solidFill>
                  <a:srgbClr val="282828"/>
                </a:solidFill>
                <a:latin typeface="Tinkoff Sans"/>
                <a:cs typeface="Tinkoff Sans"/>
              </a:rPr>
              <a:t>Java</a:t>
            </a:r>
            <a:endParaRPr sz="3600" dirty="0">
              <a:latin typeface="Tinkoff Sans"/>
              <a:cs typeface="Tinkoff Sans"/>
            </a:endParaRPr>
          </a:p>
        </p:txBody>
      </p:sp>
      <p:sp>
        <p:nvSpPr>
          <p:cNvPr id="67" name="object 16">
            <a:extLst>
              <a:ext uri="{FF2B5EF4-FFF2-40B4-BE49-F238E27FC236}">
                <a16:creationId xmlns:a16="http://schemas.microsoft.com/office/drawing/2014/main" id="{E9A6ED68-557A-0442-B508-F5A417CC4C8A}"/>
              </a:ext>
            </a:extLst>
          </p:cNvPr>
          <p:cNvSpPr txBox="1"/>
          <p:nvPr/>
        </p:nvSpPr>
        <p:spPr>
          <a:xfrm>
            <a:off x="11053811" y="3140589"/>
            <a:ext cx="1437799" cy="569395"/>
          </a:xfrm>
          <a:prstGeom prst="rect">
            <a:avLst/>
          </a:prstGeom>
        </p:spPr>
        <p:txBody>
          <a:bodyPr vert="horz" wrap="square" lIns="0" tIns="15248" rIns="0" bIns="0" rtlCol="0">
            <a:spAutoFit/>
          </a:bodyPr>
          <a:lstStyle/>
          <a:p>
            <a:pPr marL="12708">
              <a:spcBef>
                <a:spcPts val="120"/>
              </a:spcBef>
            </a:pPr>
            <a:r>
              <a:rPr lang="en-US" sz="3600" spc="10" dirty="0">
                <a:solidFill>
                  <a:srgbClr val="282828"/>
                </a:solidFill>
                <a:latin typeface="Tinkoff Sans"/>
                <a:cs typeface="Tinkoff Sans"/>
              </a:rPr>
              <a:t>iOS</a:t>
            </a:r>
            <a:endParaRPr sz="3600" dirty="0">
              <a:latin typeface="Tinkoff Sans"/>
              <a:cs typeface="Tinkoff Sans"/>
            </a:endParaRP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90ADDC55-4AA5-4934-A56E-3497FEC7E11C}"/>
              </a:ext>
            </a:extLst>
          </p:cNvPr>
          <p:cNvSpPr txBox="1"/>
          <p:nvPr/>
        </p:nvSpPr>
        <p:spPr>
          <a:xfrm>
            <a:off x="11009967" y="7243073"/>
            <a:ext cx="1437799" cy="569395"/>
          </a:xfrm>
          <a:prstGeom prst="rect">
            <a:avLst/>
          </a:prstGeom>
        </p:spPr>
        <p:txBody>
          <a:bodyPr vert="horz" wrap="square" lIns="0" tIns="15248" rIns="0" bIns="0" rtlCol="0">
            <a:spAutoFit/>
          </a:bodyPr>
          <a:lstStyle/>
          <a:p>
            <a:pPr marL="12708">
              <a:spcBef>
                <a:spcPts val="120"/>
              </a:spcBef>
            </a:pPr>
            <a:r>
              <a:rPr lang="en-US" sz="3600" spc="10" dirty="0">
                <a:solidFill>
                  <a:srgbClr val="282828"/>
                </a:solidFill>
                <a:latin typeface="Tinkoff Sans"/>
                <a:cs typeface="Tinkoff Sans"/>
              </a:rPr>
              <a:t>Python</a:t>
            </a:r>
            <a:endParaRPr sz="3600" dirty="0">
              <a:latin typeface="Tinkoff Sans"/>
              <a:cs typeface="Tinkoff San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63406E24-CBD0-4CD4-AB66-0CB6EFE4F483}"/>
              </a:ext>
            </a:extLst>
          </p:cNvPr>
          <p:cNvSpPr txBox="1"/>
          <p:nvPr/>
        </p:nvSpPr>
        <p:spPr>
          <a:xfrm>
            <a:off x="13438117" y="2522477"/>
            <a:ext cx="4115718" cy="1797313"/>
          </a:xfrm>
          <a:prstGeom prst="rect">
            <a:avLst/>
          </a:prstGeom>
        </p:spPr>
        <p:txBody>
          <a:bodyPr vert="horz" wrap="square" lIns="0" tIns="46381" rIns="0" bIns="0" rtlCol="0">
            <a:spAutoFit/>
          </a:bodyPr>
          <a:lstStyle/>
          <a:p>
            <a:pPr marL="12708">
              <a:lnSpc>
                <a:spcPct val="150000"/>
              </a:lnSpc>
              <a:spcBef>
                <a:spcPts val="365"/>
              </a:spcBef>
            </a:pPr>
            <a:r>
              <a:rPr lang="ru-RU" sz="2600" spc="15" dirty="0">
                <a:solidFill>
                  <a:srgbClr val="282828"/>
                </a:solidFill>
                <a:latin typeface="Tinkoff Sans"/>
                <a:cs typeface="Tinkoff Sans"/>
              </a:rPr>
              <a:t>Редизайн экрана блокировки карты и упрощение его поиска для Тинькофф Бизнес</a:t>
            </a:r>
            <a:endParaRPr sz="2600" dirty="0">
              <a:latin typeface="Tinkoff Sans"/>
              <a:cs typeface="Tinkoff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id="{E5C9EACD-E6DE-4D37-BD6A-15CEA803FC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1E1E1E"/>
                </a:solidFill>
              </a:rPr>
              <a:t>Выбор направления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2F421BD1-A5A8-4302-842E-22044518D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06</a:t>
            </a:r>
            <a:endParaRPr lang="ru-RU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E603275-F705-48D0-A8EF-0982E45198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05</a:t>
            </a:r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9017D728-FD90-407B-BD14-7F36E9A461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04</a:t>
            </a:r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3A89CB0-AFF6-4EB2-B8FF-0F1077272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03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920471B7-B1EE-43AD-BEAE-EBFB8CB35D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02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7C24E62-BA8E-47F7-A587-FD5D1BE513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01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9FAC9662-69C9-4903-A8E4-AD69AE93AD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Отбор на программу</a:t>
            </a: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92C6629-0397-484F-BF3C-D25C96808D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t"/>
          <a:lstStyle/>
          <a:p>
            <a:pPr>
              <a:lnSpc>
                <a:spcPts val="3000"/>
              </a:lnSpc>
            </a:pPr>
            <a:r>
              <a:rPr lang="ru-RU" sz="2200" dirty="0">
                <a:solidFill>
                  <a:srgbClr val="1E1E1E"/>
                </a:solidFill>
              </a:rPr>
              <a:t>Можно выбрать одно или несколько направлений</a:t>
            </a:r>
          </a:p>
          <a:p>
            <a:pPr>
              <a:lnSpc>
                <a:spcPts val="3000"/>
              </a:lnSpc>
            </a:pPr>
            <a:endParaRPr lang="ru-RU" sz="2200" dirty="0">
              <a:solidFill>
                <a:srgbClr val="1E1E1E"/>
              </a:solidFill>
            </a:endParaRPr>
          </a:p>
          <a:p>
            <a:pPr>
              <a:lnSpc>
                <a:spcPts val="3000"/>
              </a:lnSpc>
            </a:pPr>
            <a:endParaRPr lang="en-US" sz="2200" dirty="0">
              <a:solidFill>
                <a:srgbClr val="1E1E1E"/>
              </a:solidFill>
            </a:endParaRP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0ED78A56-E81B-4ADB-A958-6381E70101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1E1E1E"/>
                </a:solidFill>
              </a:rPr>
              <a:t>Подача заявки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7004EAA0-BF96-4721-B55C-F1946211A64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r>
              <a:rPr lang="ru-RU" sz="2200" dirty="0">
                <a:solidFill>
                  <a:srgbClr val="1E1E1E"/>
                </a:solidFill>
              </a:rPr>
              <a:t>На сайте </a:t>
            </a:r>
            <a:r>
              <a:rPr lang="en-US" sz="2200" dirty="0">
                <a:solidFill>
                  <a:srgbClr val="1E1E1E"/>
                </a:solidFill>
              </a:rPr>
              <a:t>fintech.tinkoff.ru</a:t>
            </a:r>
            <a:r>
              <a:rPr lang="ru-RU" sz="2200" dirty="0">
                <a:solidFill>
                  <a:srgbClr val="1E1E1E"/>
                </a:solidFill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2200" dirty="0">
                <a:solidFill>
                  <a:srgbClr val="1E1E1E"/>
                </a:solidFill>
              </a:rPr>
              <a:t>21</a:t>
            </a:r>
            <a:r>
              <a:rPr lang="ru-RU" sz="2200" dirty="0">
                <a:solidFill>
                  <a:srgbClr val="1E1E1E"/>
                </a:solidFill>
              </a:rPr>
              <a:t> декабря – конец набора на новый сезон стажировок</a:t>
            </a:r>
          </a:p>
          <a:p>
            <a:pPr>
              <a:lnSpc>
                <a:spcPts val="3000"/>
              </a:lnSpc>
            </a:pPr>
            <a:endParaRPr lang="ru-RU" sz="2200" dirty="0">
              <a:solidFill>
                <a:srgbClr val="1E1E1E"/>
              </a:solidFill>
            </a:endParaRP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933BC3EB-1A4A-4E77-A957-61481849A8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1E1E1E"/>
                </a:solidFill>
              </a:rPr>
              <a:t>Анкета и экзамены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C23F102B-AB8B-40C3-9CF8-445B2571D64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261160" y="3987751"/>
            <a:ext cx="4106784" cy="2382569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ru-RU" sz="2200" dirty="0">
                <a:solidFill>
                  <a:srgbClr val="1E1E1E"/>
                </a:solidFill>
              </a:rPr>
              <a:t>Решите экзамены и заполните анкету</a:t>
            </a:r>
          </a:p>
          <a:p>
            <a:pPr>
              <a:lnSpc>
                <a:spcPts val="3000"/>
              </a:lnSpc>
            </a:pPr>
            <a:endParaRPr lang="ru-RU" sz="2200" dirty="0">
              <a:solidFill>
                <a:srgbClr val="1E1E1E"/>
              </a:solidFill>
            </a:endParaRP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ECCBE0EE-A9FD-4876-88B6-7B452F9BBF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1E1E1E"/>
                </a:solidFill>
              </a:rPr>
              <a:t>Собеседования</a:t>
            </a: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6C7B53E3-2384-422E-8C94-D76A48C2FE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r>
              <a:rPr lang="ru-RU" sz="2200" dirty="0">
                <a:solidFill>
                  <a:srgbClr val="1E1E1E"/>
                </a:solidFill>
              </a:rPr>
              <a:t>Приглашаем на встречи в </a:t>
            </a:r>
            <a:r>
              <a:rPr lang="en-US" sz="2200" dirty="0">
                <a:solidFill>
                  <a:srgbClr val="1E1E1E"/>
                </a:solidFill>
              </a:rPr>
              <a:t>zoom </a:t>
            </a:r>
            <a:r>
              <a:rPr lang="ru-RU" sz="2200" dirty="0">
                <a:solidFill>
                  <a:srgbClr val="1E1E1E"/>
                </a:solidFill>
              </a:rPr>
              <a:t>для знакомства с командами кураторов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49462043-25ED-4F02-B568-8258896E15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sz="3200" dirty="0" err="1">
                <a:solidFill>
                  <a:srgbClr val="1E1E1E"/>
                </a:solidFill>
              </a:rPr>
              <a:t>Мэтч</a:t>
            </a:r>
            <a:r>
              <a:rPr lang="ru-RU" sz="3200" dirty="0">
                <a:solidFill>
                  <a:srgbClr val="1E1E1E"/>
                </a:solidFill>
              </a:rPr>
              <a:t> с командой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EBB45D1-B2B3-4545-B9BB-DC2B6FF0229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r>
              <a:rPr lang="ru-RU" sz="2200" dirty="0">
                <a:solidFill>
                  <a:srgbClr val="1E1E1E"/>
                </a:solidFill>
              </a:rPr>
              <a:t>По итогам собеседований кураторы определяют финалистов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013EADA-F312-4284-BC6D-9B742711539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1E1E1E"/>
                </a:solidFill>
              </a:rPr>
              <a:t>Старт программы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AD5985C3-2A72-4745-99C7-C3086094FE6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5261160" y="8006842"/>
            <a:ext cx="3329586" cy="2382569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ru-RU" sz="2200" dirty="0">
                <a:solidFill>
                  <a:srgbClr val="1E1E1E"/>
                </a:solidFill>
              </a:rPr>
              <a:t>В феврале-марте</a:t>
            </a:r>
          </a:p>
        </p:txBody>
      </p:sp>
    </p:spTree>
    <p:extLst>
      <p:ext uri="{BB962C8B-B14F-4D97-AF65-F5344CB8AC3E}">
        <p14:creationId xmlns:p14="http://schemas.microsoft.com/office/powerpoint/2010/main" val="2614477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C8F7E2AE-897B-4F0D-A118-232F4A41CC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53459" y="4615003"/>
            <a:ext cx="9692530" cy="5190733"/>
          </a:xfrm>
        </p:spPr>
        <p:txBody>
          <a:bodyPr/>
          <a:lstStyle/>
          <a:p>
            <a:r>
              <a:rPr lang="ru-RU" sz="4000" dirty="0">
                <a:latin typeface="+mn-lt"/>
              </a:rPr>
              <a:t>Работа: </a:t>
            </a:r>
            <a:r>
              <a:rPr lang="en-US" sz="4000" dirty="0">
                <a:latin typeface="+mn-lt"/>
              </a:rPr>
              <a:t>tinkoff.ru/career</a:t>
            </a:r>
            <a:endParaRPr lang="ru-RU" sz="4000" dirty="0">
              <a:latin typeface="+mn-lt"/>
            </a:endParaRPr>
          </a:p>
          <a:p>
            <a:r>
              <a:rPr lang="ru-RU" sz="4000" dirty="0">
                <a:latin typeface="+mn-lt"/>
              </a:rPr>
              <a:t>Образование: </a:t>
            </a:r>
            <a:r>
              <a:rPr lang="en-US" sz="4000" dirty="0">
                <a:latin typeface="+mn-lt"/>
              </a:rPr>
              <a:t>fintech.tinkoff.ru</a:t>
            </a:r>
          </a:p>
          <a:p>
            <a:r>
              <a:rPr lang="ru-RU" sz="4000" dirty="0" err="1">
                <a:latin typeface="+mn-lt"/>
              </a:rPr>
              <a:t>Вконтакте</a:t>
            </a:r>
            <a:r>
              <a:rPr lang="en-US" sz="4000" dirty="0">
                <a:latin typeface="+mn-lt"/>
              </a:rPr>
              <a:t>: vk.com/</a:t>
            </a:r>
            <a:r>
              <a:rPr lang="en-US" sz="4000" dirty="0" err="1">
                <a:latin typeface="+mn-lt"/>
              </a:rPr>
              <a:t>fintech.tinkoff</a:t>
            </a:r>
            <a:endParaRPr lang="en-US" sz="4000" dirty="0">
              <a:latin typeface="+mn-lt"/>
            </a:endParaRPr>
          </a:p>
          <a:p>
            <a:r>
              <a:rPr lang="en-US" sz="4000" dirty="0">
                <a:latin typeface="+mn-lt"/>
              </a:rPr>
              <a:t>Telegram</a:t>
            </a:r>
            <a:r>
              <a:rPr lang="ru-RU" sz="4000" dirty="0">
                <a:latin typeface="+mn-lt"/>
              </a:rPr>
              <a:t>: </a:t>
            </a:r>
            <a:r>
              <a:rPr lang="en-US" sz="4000" dirty="0">
                <a:latin typeface="+mn-lt"/>
              </a:rPr>
              <a:t>t.me/</a:t>
            </a:r>
            <a:r>
              <a:rPr lang="en-US" sz="4000" dirty="0" err="1">
                <a:latin typeface="+mn-lt"/>
              </a:rPr>
              <a:t>tinkoff_fintech</a:t>
            </a:r>
            <a:endParaRPr lang="en-US" sz="4000" dirty="0">
              <a:latin typeface="+mn-lt"/>
            </a:endParaRPr>
          </a:p>
          <a:p>
            <a:r>
              <a:rPr lang="ru-RU" sz="4000" dirty="0">
                <a:latin typeface="+mn-lt"/>
              </a:rPr>
              <a:t>Вопросы</a:t>
            </a:r>
            <a:r>
              <a:rPr lang="en-US" sz="4000" dirty="0">
                <a:latin typeface="+mn-lt"/>
              </a:rPr>
              <a:t>: best-talents@tinkoff.ru </a:t>
            </a:r>
            <a:r>
              <a:rPr lang="ru-RU" sz="4000" dirty="0">
                <a:solidFill>
                  <a:schemeClr val="tx1"/>
                </a:solidFill>
                <a:latin typeface="+mn-lt"/>
              </a:rPr>
              <a:t>или </a:t>
            </a:r>
            <a:r>
              <a:rPr lang="ru-RU" sz="4000" dirty="0" err="1">
                <a:solidFill>
                  <a:schemeClr val="tx1"/>
                </a:solidFill>
                <a:latin typeface="+mn-lt"/>
              </a:rPr>
              <a:t>лс</a:t>
            </a:r>
            <a:r>
              <a:rPr lang="ru-RU" sz="4000" dirty="0">
                <a:solidFill>
                  <a:schemeClr val="tx1"/>
                </a:solidFill>
                <a:latin typeface="+mn-lt"/>
              </a:rPr>
              <a:t> в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vk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D403A685-C683-4BBF-AB50-F0369CAA03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53459" y="1775202"/>
            <a:ext cx="10003924" cy="1975388"/>
          </a:xfrm>
        </p:spPr>
        <p:txBody>
          <a:bodyPr/>
          <a:lstStyle/>
          <a:p>
            <a:r>
              <a:rPr lang="ru-RU" sz="6600" dirty="0"/>
              <a:t>Как следить за анонсами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FC0CF1-EC5B-B947-912A-A5FF5A4E1F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r="138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" y="1"/>
            <a:ext cx="20126676" cy="11321414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5"/>
                </a:lnTo>
                <a:lnTo>
                  <a:pt x="20104099" y="11308555"/>
                </a:lnTo>
                <a:lnTo>
                  <a:pt x="20104099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4546" y="1220180"/>
            <a:ext cx="4553660" cy="796261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18" y="10038179"/>
            <a:ext cx="20126676" cy="1283505"/>
          </a:xfrm>
          <a:custGeom>
            <a:avLst/>
            <a:gdLst/>
            <a:ahLst/>
            <a:cxnLst/>
            <a:rect l="l" t="t" r="r" b="b"/>
            <a:pathLst>
              <a:path w="20104100" h="1282065">
                <a:moveTo>
                  <a:pt x="20104099" y="0"/>
                </a:moveTo>
                <a:lnTo>
                  <a:pt x="0" y="0"/>
                </a:lnTo>
                <a:lnTo>
                  <a:pt x="0" y="1281636"/>
                </a:lnTo>
                <a:lnTo>
                  <a:pt x="20104099" y="128163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5" name="object 5"/>
          <p:cNvSpPr txBox="1"/>
          <p:nvPr/>
        </p:nvSpPr>
        <p:spPr>
          <a:xfrm>
            <a:off x="18064175" y="10402840"/>
            <a:ext cx="1251719" cy="418299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714">
              <a:spcBef>
                <a:spcPts val="120"/>
              </a:spcBef>
            </a:pPr>
            <a:r>
              <a:rPr sz="2553" spc="5" dirty="0">
                <a:solidFill>
                  <a:srgbClr val="AFAFAF"/>
                </a:solidFill>
                <a:latin typeface="PF Highway Sans Pro"/>
                <a:cs typeface="PF Highway Sans Pro"/>
              </a:rPr>
              <a:t>tinkoff.ru</a:t>
            </a:r>
            <a:endParaRPr sz="2553">
              <a:latin typeface="PF Highway Sans Pro"/>
              <a:cs typeface="PF Highway Sans Pr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27157" y="10216829"/>
            <a:ext cx="3055237" cy="756499"/>
            <a:chOff x="825612" y="10205369"/>
            <a:chExt cx="3051810" cy="755650"/>
          </a:xfrm>
        </p:grpSpPr>
        <p:sp>
          <p:nvSpPr>
            <p:cNvPr id="7" name="object 7"/>
            <p:cNvSpPr/>
            <p:nvPr/>
          </p:nvSpPr>
          <p:spPr>
            <a:xfrm>
              <a:off x="1780540" y="10544384"/>
              <a:ext cx="229235" cy="194310"/>
            </a:xfrm>
            <a:custGeom>
              <a:avLst/>
              <a:gdLst/>
              <a:ahLst/>
              <a:cxnLst/>
              <a:rect l="l" t="t" r="r" b="b"/>
              <a:pathLst>
                <a:path w="229235" h="194309">
                  <a:moveTo>
                    <a:pt x="228739" y="0"/>
                  </a:moveTo>
                  <a:lnTo>
                    <a:pt x="0" y="0"/>
                  </a:lnTo>
                  <a:lnTo>
                    <a:pt x="0" y="51689"/>
                  </a:lnTo>
                  <a:lnTo>
                    <a:pt x="83845" y="51689"/>
                  </a:lnTo>
                  <a:lnTo>
                    <a:pt x="83845" y="193751"/>
                  </a:lnTo>
                  <a:lnTo>
                    <a:pt x="144907" y="193751"/>
                  </a:lnTo>
                  <a:lnTo>
                    <a:pt x="144907" y="51689"/>
                  </a:lnTo>
                  <a:lnTo>
                    <a:pt x="228739" y="51689"/>
                  </a:lnTo>
                  <a:lnTo>
                    <a:pt x="2287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2"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0903" y="10544374"/>
              <a:ext cx="212889" cy="19375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86431" y="10544016"/>
              <a:ext cx="213360" cy="194310"/>
            </a:xfrm>
            <a:custGeom>
              <a:avLst/>
              <a:gdLst/>
              <a:ahLst/>
              <a:cxnLst/>
              <a:rect l="l" t="t" r="r" b="b"/>
              <a:pathLst>
                <a:path w="213360" h="194309">
                  <a:moveTo>
                    <a:pt x="212890" y="122072"/>
                  </a:moveTo>
                  <a:lnTo>
                    <a:pt x="153873" y="122072"/>
                  </a:lnTo>
                  <a:lnTo>
                    <a:pt x="153873" y="194119"/>
                  </a:lnTo>
                  <a:lnTo>
                    <a:pt x="212890" y="194119"/>
                  </a:lnTo>
                  <a:lnTo>
                    <a:pt x="212890" y="122072"/>
                  </a:lnTo>
                  <a:close/>
                </a:path>
                <a:path w="213360" h="194309">
                  <a:moveTo>
                    <a:pt x="212890" y="368"/>
                  </a:moveTo>
                  <a:lnTo>
                    <a:pt x="153873" y="368"/>
                  </a:lnTo>
                  <a:lnTo>
                    <a:pt x="153873" y="71120"/>
                  </a:lnTo>
                  <a:lnTo>
                    <a:pt x="59029" y="71120"/>
                  </a:lnTo>
                  <a:lnTo>
                    <a:pt x="59029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121920"/>
                  </a:lnTo>
                  <a:lnTo>
                    <a:pt x="0" y="194310"/>
                  </a:lnTo>
                  <a:lnTo>
                    <a:pt x="59029" y="194310"/>
                  </a:lnTo>
                  <a:lnTo>
                    <a:pt x="59029" y="121920"/>
                  </a:lnTo>
                  <a:lnTo>
                    <a:pt x="212890" y="121920"/>
                  </a:lnTo>
                  <a:lnTo>
                    <a:pt x="212890" y="71183"/>
                  </a:lnTo>
                  <a:lnTo>
                    <a:pt x="212890" y="3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2"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1987" y="10544361"/>
              <a:ext cx="207197" cy="1937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6313" y="10539084"/>
              <a:ext cx="473803" cy="20514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7252" y="10533386"/>
              <a:ext cx="610235" cy="213360"/>
            </a:xfrm>
            <a:custGeom>
              <a:avLst/>
              <a:gdLst/>
              <a:ahLst/>
              <a:cxnLst/>
              <a:rect l="l" t="t" r="r" b="b"/>
              <a:pathLst>
                <a:path w="610235" h="213359">
                  <a:moveTo>
                    <a:pt x="296316" y="107861"/>
                  </a:moveTo>
                  <a:lnTo>
                    <a:pt x="288226" y="70942"/>
                  </a:lnTo>
                  <a:lnTo>
                    <a:pt x="280136" y="61468"/>
                  </a:lnTo>
                  <a:lnTo>
                    <a:pt x="264820" y="43548"/>
                  </a:lnTo>
                  <a:lnTo>
                    <a:pt x="236067" y="30238"/>
                  </a:lnTo>
                  <a:lnTo>
                    <a:pt x="236067" y="107861"/>
                  </a:lnTo>
                  <a:lnTo>
                    <a:pt x="232689" y="125552"/>
                  </a:lnTo>
                  <a:lnTo>
                    <a:pt x="222173" y="139204"/>
                  </a:lnTo>
                  <a:lnTo>
                    <a:pt x="203962" y="148272"/>
                  </a:lnTo>
                  <a:lnTo>
                    <a:pt x="177457" y="152222"/>
                  </a:lnTo>
                  <a:lnTo>
                    <a:pt x="177457" y="61468"/>
                  </a:lnTo>
                  <a:lnTo>
                    <a:pt x="203962" y="65735"/>
                  </a:lnTo>
                  <a:lnTo>
                    <a:pt x="222173" y="75501"/>
                  </a:lnTo>
                  <a:lnTo>
                    <a:pt x="232689" y="89852"/>
                  </a:lnTo>
                  <a:lnTo>
                    <a:pt x="236067" y="107861"/>
                  </a:lnTo>
                  <a:lnTo>
                    <a:pt x="236067" y="30238"/>
                  </a:lnTo>
                  <a:lnTo>
                    <a:pt x="227457" y="26238"/>
                  </a:lnTo>
                  <a:lnTo>
                    <a:pt x="177457" y="19532"/>
                  </a:lnTo>
                  <a:lnTo>
                    <a:pt x="177457" y="0"/>
                  </a:lnTo>
                  <a:lnTo>
                    <a:pt x="118440" y="0"/>
                  </a:lnTo>
                  <a:lnTo>
                    <a:pt x="118440" y="19532"/>
                  </a:lnTo>
                  <a:lnTo>
                    <a:pt x="118440" y="61468"/>
                  </a:lnTo>
                  <a:lnTo>
                    <a:pt x="118440" y="152222"/>
                  </a:lnTo>
                  <a:lnTo>
                    <a:pt x="92113" y="148272"/>
                  </a:lnTo>
                  <a:lnTo>
                    <a:pt x="73875" y="139204"/>
                  </a:lnTo>
                  <a:lnTo>
                    <a:pt x="63258" y="125552"/>
                  </a:lnTo>
                  <a:lnTo>
                    <a:pt x="59829" y="107861"/>
                  </a:lnTo>
                  <a:lnTo>
                    <a:pt x="63258" y="89852"/>
                  </a:lnTo>
                  <a:lnTo>
                    <a:pt x="73875" y="75501"/>
                  </a:lnTo>
                  <a:lnTo>
                    <a:pt x="92113" y="65735"/>
                  </a:lnTo>
                  <a:lnTo>
                    <a:pt x="118440" y="61468"/>
                  </a:lnTo>
                  <a:lnTo>
                    <a:pt x="118440" y="19532"/>
                  </a:lnTo>
                  <a:lnTo>
                    <a:pt x="68668" y="26238"/>
                  </a:lnTo>
                  <a:lnTo>
                    <a:pt x="31432" y="43548"/>
                  </a:lnTo>
                  <a:lnTo>
                    <a:pt x="8089" y="70942"/>
                  </a:lnTo>
                  <a:lnTo>
                    <a:pt x="0" y="107861"/>
                  </a:lnTo>
                  <a:lnTo>
                    <a:pt x="8089" y="144411"/>
                  </a:lnTo>
                  <a:lnTo>
                    <a:pt x="31432" y="170954"/>
                  </a:lnTo>
                  <a:lnTo>
                    <a:pt x="68668" y="187426"/>
                  </a:lnTo>
                  <a:lnTo>
                    <a:pt x="118440" y="193751"/>
                  </a:lnTo>
                  <a:lnTo>
                    <a:pt x="118440" y="213283"/>
                  </a:lnTo>
                  <a:lnTo>
                    <a:pt x="177457" y="213283"/>
                  </a:lnTo>
                  <a:lnTo>
                    <a:pt x="177457" y="193751"/>
                  </a:lnTo>
                  <a:lnTo>
                    <a:pt x="227457" y="187426"/>
                  </a:lnTo>
                  <a:lnTo>
                    <a:pt x="264820" y="170954"/>
                  </a:lnTo>
                  <a:lnTo>
                    <a:pt x="281330" y="152222"/>
                  </a:lnTo>
                  <a:lnTo>
                    <a:pt x="288226" y="144411"/>
                  </a:lnTo>
                  <a:lnTo>
                    <a:pt x="296316" y="107861"/>
                  </a:lnTo>
                  <a:close/>
                </a:path>
                <a:path w="610235" h="213359">
                  <a:moveTo>
                    <a:pt x="609790" y="107861"/>
                  </a:moveTo>
                  <a:lnTo>
                    <a:pt x="601700" y="70942"/>
                  </a:lnTo>
                  <a:lnTo>
                    <a:pt x="593610" y="61468"/>
                  </a:lnTo>
                  <a:lnTo>
                    <a:pt x="578294" y="43548"/>
                  </a:lnTo>
                  <a:lnTo>
                    <a:pt x="549541" y="30238"/>
                  </a:lnTo>
                  <a:lnTo>
                    <a:pt x="549541" y="107861"/>
                  </a:lnTo>
                  <a:lnTo>
                    <a:pt x="546163" y="125552"/>
                  </a:lnTo>
                  <a:lnTo>
                    <a:pt x="535647" y="139204"/>
                  </a:lnTo>
                  <a:lnTo>
                    <a:pt x="517423" y="148272"/>
                  </a:lnTo>
                  <a:lnTo>
                    <a:pt x="490931" y="152222"/>
                  </a:lnTo>
                  <a:lnTo>
                    <a:pt x="490931" y="61468"/>
                  </a:lnTo>
                  <a:lnTo>
                    <a:pt x="517423" y="65735"/>
                  </a:lnTo>
                  <a:lnTo>
                    <a:pt x="535647" y="75501"/>
                  </a:lnTo>
                  <a:lnTo>
                    <a:pt x="546163" y="89852"/>
                  </a:lnTo>
                  <a:lnTo>
                    <a:pt x="549541" y="107861"/>
                  </a:lnTo>
                  <a:lnTo>
                    <a:pt x="549541" y="30238"/>
                  </a:lnTo>
                  <a:lnTo>
                    <a:pt x="540931" y="26238"/>
                  </a:lnTo>
                  <a:lnTo>
                    <a:pt x="490931" y="19532"/>
                  </a:lnTo>
                  <a:lnTo>
                    <a:pt x="490931" y="0"/>
                  </a:lnTo>
                  <a:lnTo>
                    <a:pt x="431901" y="0"/>
                  </a:lnTo>
                  <a:lnTo>
                    <a:pt x="431901" y="19532"/>
                  </a:lnTo>
                  <a:lnTo>
                    <a:pt x="431901" y="61468"/>
                  </a:lnTo>
                  <a:lnTo>
                    <a:pt x="431901" y="152222"/>
                  </a:lnTo>
                  <a:lnTo>
                    <a:pt x="405574" y="148272"/>
                  </a:lnTo>
                  <a:lnTo>
                    <a:pt x="387337" y="139204"/>
                  </a:lnTo>
                  <a:lnTo>
                    <a:pt x="376732" y="125552"/>
                  </a:lnTo>
                  <a:lnTo>
                    <a:pt x="373303" y="107861"/>
                  </a:lnTo>
                  <a:lnTo>
                    <a:pt x="376732" y="89852"/>
                  </a:lnTo>
                  <a:lnTo>
                    <a:pt x="387337" y="75501"/>
                  </a:lnTo>
                  <a:lnTo>
                    <a:pt x="405574" y="65735"/>
                  </a:lnTo>
                  <a:lnTo>
                    <a:pt x="431901" y="61468"/>
                  </a:lnTo>
                  <a:lnTo>
                    <a:pt x="431901" y="19532"/>
                  </a:lnTo>
                  <a:lnTo>
                    <a:pt x="382143" y="26238"/>
                  </a:lnTo>
                  <a:lnTo>
                    <a:pt x="344906" y="43548"/>
                  </a:lnTo>
                  <a:lnTo>
                    <a:pt x="321551" y="70942"/>
                  </a:lnTo>
                  <a:lnTo>
                    <a:pt x="313461" y="107861"/>
                  </a:lnTo>
                  <a:lnTo>
                    <a:pt x="321551" y="144411"/>
                  </a:lnTo>
                  <a:lnTo>
                    <a:pt x="344906" y="170954"/>
                  </a:lnTo>
                  <a:lnTo>
                    <a:pt x="382143" y="187426"/>
                  </a:lnTo>
                  <a:lnTo>
                    <a:pt x="431901" y="193751"/>
                  </a:lnTo>
                  <a:lnTo>
                    <a:pt x="431901" y="213283"/>
                  </a:lnTo>
                  <a:lnTo>
                    <a:pt x="490931" y="213283"/>
                  </a:lnTo>
                  <a:lnTo>
                    <a:pt x="490931" y="193751"/>
                  </a:lnTo>
                  <a:lnTo>
                    <a:pt x="540931" y="187426"/>
                  </a:lnTo>
                  <a:lnTo>
                    <a:pt x="578294" y="170954"/>
                  </a:lnTo>
                  <a:lnTo>
                    <a:pt x="594804" y="152222"/>
                  </a:lnTo>
                  <a:lnTo>
                    <a:pt x="601700" y="144411"/>
                  </a:lnTo>
                  <a:lnTo>
                    <a:pt x="609790" y="1078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2"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5612" y="10205369"/>
              <a:ext cx="853733" cy="755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02681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Tinkoff Color">
      <a:dk1>
        <a:sysClr val="windowText" lastClr="000000"/>
      </a:dk1>
      <a:lt1>
        <a:sysClr val="window" lastClr="FFFFFF"/>
      </a:lt1>
      <a:dk2>
        <a:srgbClr val="FEDD2C"/>
      </a:dk2>
      <a:lt2>
        <a:srgbClr val="F5F5F6"/>
      </a:lt2>
      <a:accent1>
        <a:srgbClr val="FCC520"/>
      </a:accent1>
      <a:accent2>
        <a:srgbClr val="DEDEDE"/>
      </a:accent2>
      <a:accent3>
        <a:srgbClr val="585858"/>
      </a:accent3>
      <a:accent4>
        <a:srgbClr val="BCBCBC"/>
      </a:accent4>
      <a:accent5>
        <a:srgbClr val="B1C5FA"/>
      </a:accent5>
      <a:accent6>
        <a:srgbClr val="6236FF"/>
      </a:accent6>
      <a:hlink>
        <a:srgbClr val="E5ECFF"/>
      </a:hlink>
      <a:folHlink>
        <a:srgbClr val="C4FFCB"/>
      </a:folHlink>
    </a:clrScheme>
    <a:fontScheme name="Другая 1">
      <a:majorFont>
        <a:latin typeface="TinkoffSans"/>
        <a:ea typeface=""/>
        <a:cs typeface=""/>
      </a:majorFont>
      <a:minorFont>
        <a:latin typeface="Tinkoff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9060</TotalTime>
  <Words>449</Words>
  <Application>Microsoft Macintosh PowerPoint</Application>
  <PresentationFormat>Custom</PresentationFormat>
  <Paragraphs>88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Oleg Sans</vt:lpstr>
      <vt:lpstr>PF Highway Sans Pro</vt:lpstr>
      <vt:lpstr>Tinkoff Sans</vt:lpstr>
      <vt:lpstr>TinkoffSans</vt:lpstr>
      <vt:lpstr>TinkoffSans (Основной текст)</vt:lpstr>
      <vt:lpstr>Тема Office</vt:lpstr>
      <vt:lpstr>PowerPoint Presentation</vt:lpstr>
      <vt:lpstr>PowerPoint Presentation</vt:lpstr>
      <vt:lpstr>PowerPoint Presentation</vt:lpstr>
      <vt:lpstr>Процесс попадания в штат через Финтех</vt:lpstr>
      <vt:lpstr>PowerPoint Presentation</vt:lpstr>
      <vt:lpstr>Проекты разработчиков</vt:lpstr>
      <vt:lpstr>PowerPoint Presentation</vt:lpstr>
      <vt:lpstr>Как следить за анонсами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Маша</dc:creator>
  <cp:lastModifiedBy>Microsoft Office User</cp:lastModifiedBy>
  <cp:revision>413</cp:revision>
  <dcterms:created xsi:type="dcterms:W3CDTF">2020-08-11T16:12:28Z</dcterms:created>
  <dcterms:modified xsi:type="dcterms:W3CDTF">2022-02-01T16:37:31Z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2020-08-11T00:00:00Z</vt:filetime>
  </property>
  <property fmtid="{D5CDD505-2E9C-101B-9397-08002B2CF9AE}" pid="3" name="LastSaved">
    <vt:filetime>2020-08-11T00:00:00Z</vt:filetime>
  </property>
</Properties>
</file>